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417" r:id="rId2"/>
    <p:sldId id="1435" r:id="rId3"/>
    <p:sldId id="1479" r:id="rId4"/>
    <p:sldId id="1438" r:id="rId5"/>
    <p:sldId id="1440" r:id="rId6"/>
    <p:sldId id="1486" r:id="rId7"/>
    <p:sldId id="1441" r:id="rId8"/>
    <p:sldId id="1442" r:id="rId9"/>
    <p:sldId id="1489" r:id="rId10"/>
    <p:sldId id="1446" r:id="rId11"/>
    <p:sldId id="1447" r:id="rId12"/>
    <p:sldId id="1448" r:id="rId13"/>
    <p:sldId id="1449" r:id="rId14"/>
    <p:sldId id="1492" r:id="rId15"/>
    <p:sldId id="1490" r:id="rId16"/>
    <p:sldId id="1491" r:id="rId17"/>
    <p:sldId id="1493" r:id="rId18"/>
    <p:sldId id="1405" r:id="rId19"/>
    <p:sldId id="1386" r:id="rId20"/>
    <p:sldId id="416" r:id="rId21"/>
  </p:sldIdLst>
  <p:sldSz cx="12192000" cy="6858000"/>
  <p:notesSz cx="7102475" cy="9388475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Mitr" panose="00000500000000000000" pitchFamily="2" charset="-34"/>
      <p:regular r:id="rId28"/>
      <p:bold r:id="rId29"/>
    </p:embeddedFont>
    <p:embeddedFont>
      <p:font typeface="Source Sans Pro Semibold" panose="020B0603030403020204" pitchFamily="34" charset="0"/>
      <p:bold r:id="rId30"/>
      <p:boldItalic r:id="rId31"/>
    </p:embeddedFont>
    <p:embeddedFont>
      <p:font typeface="TH Charmonman" panose="03000500040000020004" pitchFamily="66" charset="-34"/>
      <p:regular r:id="rId32"/>
      <p:bold r:id="rId33"/>
    </p:embeddedFont>
    <p:embeddedFont>
      <p:font typeface="TH Krub" panose="02000506040000020004" pitchFamily="2" charset="-34"/>
      <p:regular r:id="rId34"/>
      <p:bold r:id="rId35"/>
      <p:italic r:id="rId36"/>
      <p:boldItalic r:id="rId37"/>
    </p:embeddedFont>
    <p:embeddedFont>
      <p:font typeface="TH Sarabun New" panose="020B0500040200020003" pitchFamily="34" charset="-34"/>
      <p:regular r:id="rId38"/>
      <p:bold r:id="rId39"/>
      <p:italic r:id="rId40"/>
      <p:boldItalic r:id="rId41"/>
    </p:embeddedFont>
    <p:embeddedFont>
      <p:font typeface="TH SarabunPSK" panose="020B0500040200020003" pitchFamily="34" charset="-34"/>
      <p:regular r:id="rId42"/>
      <p:bold r:id="rId43"/>
      <p:italic r:id="rId44"/>
      <p:boldItalic r:id="rId45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C37"/>
    <a:srgbClr val="16995F"/>
    <a:srgbClr val="FFFF66"/>
    <a:srgbClr val="CCFFFF"/>
    <a:srgbClr val="CDDBF5"/>
    <a:srgbClr val="FF6699"/>
    <a:srgbClr val="CC00FF"/>
    <a:srgbClr val="7D5227"/>
    <a:srgbClr val="D0EBD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สไตล์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096188560667277"/>
          <c:y val="4.1105736148958079E-2"/>
          <c:w val="0.87903811439332724"/>
          <c:h val="0.8050357182830220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คอลัมน์1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731F-4B27-BB42-7A6441FC254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731F-4B27-BB42-7A6441FC254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731F-4B27-BB42-7A6441FC254B}"/>
              </c:ext>
            </c:extLst>
          </c:dPt>
          <c:dLbls>
            <c:dLbl>
              <c:idx val="0"/>
              <c:layout>
                <c:manualLayout>
                  <c:x val="2.0517832945258149E-2"/>
                  <c:y val="-0.193786447343073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1F-4B27-BB42-7A6441FC254B}"/>
                </c:ext>
              </c:extLst>
            </c:dLbl>
            <c:dLbl>
              <c:idx val="1"/>
              <c:layout>
                <c:manualLayout>
                  <c:x val="3.2486568829992055E-2"/>
                  <c:y val="-0.262022399290574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31F-4B27-BB42-7A6441FC254B}"/>
                </c:ext>
              </c:extLst>
            </c:dLbl>
            <c:dLbl>
              <c:idx val="2"/>
              <c:layout>
                <c:manualLayout>
                  <c:x val="1.9836597809411681E-2"/>
                  <c:y val="-0.258229216158919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31F-4B27-BB42-7A6441FC254B}"/>
                </c:ext>
              </c:extLst>
            </c:dLbl>
            <c:dLbl>
              <c:idx val="3"/>
              <c:layout>
                <c:manualLayout>
                  <c:x val="-6.8392776484194062E-2"/>
                  <c:y val="-0.390077696226215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12-45B4-B1CE-770704B7C1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ปี 2562</c:v>
                </c:pt>
                <c:pt idx="1">
                  <c:v>ปี 2563</c:v>
                </c:pt>
                <c:pt idx="2">
                  <c:v>ปี 2564</c:v>
                </c:pt>
                <c:pt idx="3">
                  <c:v>ปี 2565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0.83</c:v>
                </c:pt>
                <c:pt idx="1">
                  <c:v>0.85</c:v>
                </c:pt>
                <c:pt idx="2">
                  <c:v>0.85</c:v>
                </c:pt>
                <c:pt idx="3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1F-4B27-BB42-7A6441FC25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86880016"/>
        <c:axId val="1104591456"/>
        <c:axId val="0"/>
      </c:bar3DChart>
      <c:catAx>
        <c:axId val="128688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endParaRPr lang="en-US"/>
          </a:p>
        </c:txPr>
        <c:crossAx val="1104591456"/>
        <c:crosses val="autoZero"/>
        <c:auto val="1"/>
        <c:lblAlgn val="ctr"/>
        <c:lblOffset val="100"/>
        <c:noMultiLvlLbl val="0"/>
      </c:catAx>
      <c:valAx>
        <c:axId val="1104591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accent3">
                    <a:lumMod val="75000"/>
                  </a:schemeClr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endParaRPr lang="en-US"/>
          </a:p>
        </c:txPr>
        <c:crossAx val="1286880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0">
          <a:solidFill>
            <a:schemeClr val="tx1"/>
          </a:solidFill>
          <a:latin typeface="TH Sarabun New" panose="020B0500040200020003" pitchFamily="34" charset="-34"/>
          <a:cs typeface="TH Sarabun New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png"/><Relationship Id="rId7" Type="http://schemas.openxmlformats.org/officeDocument/2006/relationships/image" Target="../media/image22.jpg"/><Relationship Id="rId2" Type="http://schemas.openxmlformats.org/officeDocument/2006/relationships/image" Target="../media/image19.jpg"/><Relationship Id="rId1" Type="http://schemas.openxmlformats.org/officeDocument/2006/relationships/image" Target="../media/image18.jpg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5.jpg"/><Relationship Id="rId4" Type="http://schemas.microsoft.com/office/2007/relationships/hdphoto" Target="../media/hdphoto1.wdp"/><Relationship Id="rId9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image" Target="../media/image19.jpg"/><Relationship Id="rId1" Type="http://schemas.openxmlformats.org/officeDocument/2006/relationships/image" Target="../media/image18.jpg"/><Relationship Id="rId6" Type="http://schemas.openxmlformats.org/officeDocument/2006/relationships/image" Target="../media/image21.png"/><Relationship Id="rId5" Type="http://schemas.openxmlformats.org/officeDocument/2006/relationships/image" Target="../media/image22.jpg"/><Relationship Id="rId10" Type="http://schemas.openxmlformats.org/officeDocument/2006/relationships/image" Target="../media/image25.jpg"/><Relationship Id="rId4" Type="http://schemas.microsoft.com/office/2007/relationships/hdphoto" Target="../media/hdphoto1.wdp"/><Relationship Id="rId9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9B0AAA-34E7-4C8B-B2A3-D6D981911E03}" type="doc">
      <dgm:prSet loTypeId="urn:microsoft.com/office/officeart/2005/8/layout/radial4" loCatId="relationship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th-TH"/>
        </a:p>
      </dgm:t>
    </dgm:pt>
    <dgm:pt modelId="{90356E4E-7626-4CA8-A40C-2367D5CC31D5}">
      <dgm:prSet phldrT="[ข้อความ]" custT="1"/>
      <dgm:spPr>
        <a:solidFill>
          <a:srgbClr val="FFC000"/>
        </a:solidFill>
      </dgm:spPr>
      <dgm:t>
        <a:bodyPr/>
        <a:lstStyle/>
        <a:p>
          <a:r>
            <a:rPr lang="th-TH" sz="2800" b="1" dirty="0">
              <a:solidFill>
                <a:schemeClr val="accent1">
                  <a:lumMod val="50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ยุทธศาสตร์</a:t>
          </a:r>
        </a:p>
        <a:p>
          <a:r>
            <a:rPr lang="en-US" sz="2800" b="1" dirty="0">
              <a:solidFill>
                <a:schemeClr val="accent1">
                  <a:lumMod val="50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RM</a:t>
          </a:r>
          <a:endParaRPr lang="th-TH" sz="2800" b="1" dirty="0">
            <a:solidFill>
              <a:schemeClr val="accent1">
                <a:lumMod val="50000"/>
              </a:schemeClr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0A2DE1A8-CB82-4A5D-BFB3-F862665C7E36}" type="parTrans" cxnId="{4FD8C5C4-95D5-403C-A1B0-0BEDED831868}">
      <dgm:prSet/>
      <dgm:spPr/>
      <dgm:t>
        <a:bodyPr/>
        <a:lstStyle/>
        <a:p>
          <a:endParaRPr lang="th-TH"/>
        </a:p>
      </dgm:t>
    </dgm:pt>
    <dgm:pt modelId="{F3A57527-D3E2-482C-B723-BDA6772DBB9E}" type="sibTrans" cxnId="{4FD8C5C4-95D5-403C-A1B0-0BEDED831868}">
      <dgm:prSet/>
      <dgm:spPr/>
      <dgm:t>
        <a:bodyPr/>
        <a:lstStyle/>
        <a:p>
          <a:endParaRPr lang="th-TH"/>
        </a:p>
      </dgm:t>
    </dgm:pt>
    <dgm:pt modelId="{F9B151F8-E265-432C-92C5-53D886717577}">
      <dgm:prSet phldrT="[ข้อความ]" custScaleX="140990" custScaleY="62120" custRadScaleRad="98083" custRadScaleInc="-6670"/>
      <dgm:spPr>
        <a:solidFill>
          <a:srgbClr val="C00000"/>
        </a:solidFill>
      </dgm:spPr>
      <dgm:t>
        <a:bodyPr/>
        <a:lstStyle/>
        <a:p>
          <a:endParaRPr lang="th-TH" dirty="0"/>
        </a:p>
      </dgm:t>
    </dgm:pt>
    <dgm:pt modelId="{822219D0-0533-4E6A-BB94-0646EECC0CB1}" type="parTrans" cxnId="{BC542B97-E0DE-4D70-BBC8-17EB0701F40E}">
      <dgm:prSet custAng="10456263" custScaleX="57459" custScaleY="134594" custLinFactY="28831" custLinFactNeighborX="-56943" custLinFactNeighborY="100000"/>
      <dgm:spPr/>
      <dgm:t>
        <a:bodyPr/>
        <a:lstStyle/>
        <a:p>
          <a:endParaRPr lang="th-TH"/>
        </a:p>
      </dgm:t>
    </dgm:pt>
    <dgm:pt modelId="{80C4ADD4-B329-4B11-B21C-62C458044647}" type="sibTrans" cxnId="{BC542B97-E0DE-4D70-BBC8-17EB0701F40E}">
      <dgm:prSet/>
      <dgm:spPr/>
      <dgm:t>
        <a:bodyPr/>
        <a:lstStyle/>
        <a:p>
          <a:endParaRPr lang="th-TH"/>
        </a:p>
      </dgm:t>
    </dgm:pt>
    <dgm:pt modelId="{42C100D7-CCB9-4839-96CE-38ECF7C62DC2}">
      <dgm:prSet phldrT="[ข้อความ]" custScaleX="140990" custScaleY="62120" custRadScaleRad="98083" custRadScaleInc="-6670"/>
      <dgm:spPr>
        <a:solidFill>
          <a:srgbClr val="C00000"/>
        </a:solidFill>
      </dgm:spPr>
      <dgm:t>
        <a:bodyPr/>
        <a:lstStyle/>
        <a:p>
          <a:endParaRPr lang="th-TH" dirty="0"/>
        </a:p>
      </dgm:t>
    </dgm:pt>
    <dgm:pt modelId="{EA672DA6-B48C-4987-8608-9AFB91F1216F}" type="parTrans" cxnId="{E107C625-38A7-4F5F-811B-769D3F3B7C9D}">
      <dgm:prSet custAng="10456263" custScaleX="57459" custScaleY="134594" custLinFactY="28831" custLinFactNeighborX="-56943" custLinFactNeighborY="100000"/>
      <dgm:spPr/>
      <dgm:t>
        <a:bodyPr/>
        <a:lstStyle/>
        <a:p>
          <a:endParaRPr lang="th-TH"/>
        </a:p>
      </dgm:t>
    </dgm:pt>
    <dgm:pt modelId="{8589EF0B-6292-4F97-BAEC-B82A491FD5DF}" type="sibTrans" cxnId="{E107C625-38A7-4F5F-811B-769D3F3B7C9D}">
      <dgm:prSet/>
      <dgm:spPr/>
      <dgm:t>
        <a:bodyPr/>
        <a:lstStyle/>
        <a:p>
          <a:endParaRPr lang="th-TH"/>
        </a:p>
      </dgm:t>
    </dgm:pt>
    <dgm:pt modelId="{24E7EE5E-C99F-4BBA-86AB-E64EEB2F9B7D}">
      <dgm:prSet phldrT="[ข้อความ]" custScaleX="112064" custScaleY="59829" custRadScaleRad="61196" custRadScaleInc="-27897"/>
      <dgm:spPr>
        <a:solidFill>
          <a:srgbClr val="C00000"/>
        </a:solidFill>
      </dgm:spPr>
      <dgm:t>
        <a:bodyPr/>
        <a:lstStyle/>
        <a:p>
          <a:endParaRPr lang="th-TH" dirty="0"/>
        </a:p>
      </dgm:t>
    </dgm:pt>
    <dgm:pt modelId="{C4AEBF24-87B5-43D1-81A6-6FFA61F11007}" type="parTrans" cxnId="{CEFFAB23-0CF2-4FFA-AEF9-C417090578AE}">
      <dgm:prSet custAng="5933572" custFlipHor="1" custScaleX="33509" custLinFactNeighborX="30368" custLinFactNeighborY="-49813"/>
      <dgm:spPr/>
      <dgm:t>
        <a:bodyPr/>
        <a:lstStyle/>
        <a:p>
          <a:endParaRPr lang="th-TH"/>
        </a:p>
      </dgm:t>
    </dgm:pt>
    <dgm:pt modelId="{E7DD2269-16B8-4BFD-8515-26236DE1B2D4}" type="sibTrans" cxnId="{CEFFAB23-0CF2-4FFA-AEF9-C417090578AE}">
      <dgm:prSet/>
      <dgm:spPr/>
      <dgm:t>
        <a:bodyPr/>
        <a:lstStyle/>
        <a:p>
          <a:endParaRPr lang="th-TH"/>
        </a:p>
      </dgm:t>
    </dgm:pt>
    <dgm:pt modelId="{1078BE5A-DD66-4838-AAC9-611F79010A5B}" type="pres">
      <dgm:prSet presAssocID="{729B0AAA-34E7-4C8B-B2A3-D6D981911E0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3665F9B-AA78-4292-B23C-88C56323417C}" type="pres">
      <dgm:prSet presAssocID="{90356E4E-7626-4CA8-A40C-2367D5CC31D5}" presName="centerShape" presStyleLbl="node0" presStyleIdx="0" presStyleCnt="1" custScaleX="41571" custScaleY="34429" custLinFactNeighborX="-12516" custLinFactNeighborY="626"/>
      <dgm:spPr/>
    </dgm:pt>
  </dgm:ptLst>
  <dgm:cxnLst>
    <dgm:cxn modelId="{CEFFAB23-0CF2-4FFA-AEF9-C417090578AE}" srcId="{729B0AAA-34E7-4C8B-B2A3-D6D981911E03}" destId="{24E7EE5E-C99F-4BBA-86AB-E64EEB2F9B7D}" srcOrd="3" destOrd="0" parTransId="{C4AEBF24-87B5-43D1-81A6-6FFA61F11007}" sibTransId="{E7DD2269-16B8-4BFD-8515-26236DE1B2D4}"/>
    <dgm:cxn modelId="{E107C625-38A7-4F5F-811B-769D3F3B7C9D}" srcId="{729B0AAA-34E7-4C8B-B2A3-D6D981911E03}" destId="{42C100D7-CCB9-4839-96CE-38ECF7C62DC2}" srcOrd="2" destOrd="0" parTransId="{EA672DA6-B48C-4987-8608-9AFB91F1216F}" sibTransId="{8589EF0B-6292-4F97-BAEC-B82A491FD5DF}"/>
    <dgm:cxn modelId="{5E25125A-29A5-4897-AA31-2527748D174E}" type="presOf" srcId="{729B0AAA-34E7-4C8B-B2A3-D6D981911E03}" destId="{1078BE5A-DD66-4838-AAC9-611F79010A5B}" srcOrd="0" destOrd="0" presId="urn:microsoft.com/office/officeart/2005/8/layout/radial4"/>
    <dgm:cxn modelId="{BC542B97-E0DE-4D70-BBC8-17EB0701F40E}" srcId="{729B0AAA-34E7-4C8B-B2A3-D6D981911E03}" destId="{F9B151F8-E265-432C-92C5-53D886717577}" srcOrd="1" destOrd="0" parTransId="{822219D0-0533-4E6A-BB94-0646EECC0CB1}" sibTransId="{80C4ADD4-B329-4B11-B21C-62C458044647}"/>
    <dgm:cxn modelId="{E57A0CB4-567E-4575-B8FC-324B8D847A06}" type="presOf" srcId="{90356E4E-7626-4CA8-A40C-2367D5CC31D5}" destId="{03665F9B-AA78-4292-B23C-88C56323417C}" srcOrd="0" destOrd="0" presId="urn:microsoft.com/office/officeart/2005/8/layout/radial4"/>
    <dgm:cxn modelId="{4FD8C5C4-95D5-403C-A1B0-0BEDED831868}" srcId="{729B0AAA-34E7-4C8B-B2A3-D6D981911E03}" destId="{90356E4E-7626-4CA8-A40C-2367D5CC31D5}" srcOrd="0" destOrd="0" parTransId="{0A2DE1A8-CB82-4A5D-BFB3-F862665C7E36}" sibTransId="{F3A57527-D3E2-482C-B723-BDA6772DBB9E}"/>
    <dgm:cxn modelId="{2B0816D4-4ADC-4ED5-8FC2-45073F91F033}" type="presParOf" srcId="{1078BE5A-DD66-4838-AAC9-611F79010A5B}" destId="{03665F9B-AA78-4292-B23C-88C56323417C}" srcOrd="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DE6828-0718-4D8A-8BFB-6599596068CC}" type="doc">
      <dgm:prSet loTypeId="urn:microsoft.com/office/officeart/2005/8/layout/cycle4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939A99-806D-4B36-B606-EAAC76DE175C}">
      <dgm:prSet phldrT="[ข้อความ]" custT="1"/>
      <dgm:spPr>
        <a:solidFill>
          <a:srgbClr val="4DAF84"/>
        </a:solidFill>
      </dgm:spPr>
      <dgm:t>
        <a:bodyPr/>
        <a:lstStyle/>
        <a:p>
          <a:endParaRPr lang="en-US" sz="1900" dirty="0">
            <a:cs typeface="+mj-cs"/>
          </a:endParaRPr>
        </a:p>
      </dgm:t>
    </dgm:pt>
    <dgm:pt modelId="{8A07C54F-A701-47A7-9ACB-3C112BBDC42F}" type="parTrans" cxnId="{2904F269-1465-48FE-8EB6-AD94A7C12943}">
      <dgm:prSet/>
      <dgm:spPr/>
      <dgm:t>
        <a:bodyPr/>
        <a:lstStyle/>
        <a:p>
          <a:endParaRPr lang="en-US"/>
        </a:p>
      </dgm:t>
    </dgm:pt>
    <dgm:pt modelId="{8C036A67-1387-4991-AFA8-22615473D82E}" type="sibTrans" cxnId="{2904F269-1465-48FE-8EB6-AD94A7C12943}">
      <dgm:prSet/>
      <dgm:spPr/>
      <dgm:t>
        <a:bodyPr/>
        <a:lstStyle/>
        <a:p>
          <a:endParaRPr lang="en-US"/>
        </a:p>
      </dgm:t>
    </dgm:pt>
    <dgm:pt modelId="{807D2BB3-B9BE-4EFE-959B-46A1067E8C6B}">
      <dgm:prSet phldrT="[ข้อความ]" custT="1"/>
      <dgm:spPr>
        <a:ln>
          <a:noFill/>
        </a:ln>
        <a:effectLst>
          <a:glow rad="139700">
            <a:schemeClr val="accent6">
              <a:satMod val="175000"/>
              <a:alpha val="40000"/>
            </a:schemeClr>
          </a:glow>
        </a:effectLst>
      </dgm:spPr>
      <dgm:t>
        <a:bodyPr anchor="ctr"/>
        <a:lstStyle/>
        <a:p>
          <a:r>
            <a:rPr lang="th-TH" sz="2800" dirty="0">
              <a:latin typeface="TH Sarabun New" panose="020B0500040200020003" pitchFamily="34" charset="-34"/>
              <a:cs typeface="TH Sarabun New" panose="020B0500040200020003" pitchFamily="34" charset="-34"/>
            </a:rPr>
            <a:t>ขั้นตอนที่ 1</a:t>
          </a:r>
          <a:endParaRPr lang="en-US" sz="28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313D9F6F-F648-4D91-8328-88C6FFA4E976}" type="parTrans" cxnId="{BA988A82-A269-4FAF-84E3-76191C280C70}">
      <dgm:prSet/>
      <dgm:spPr/>
      <dgm:t>
        <a:bodyPr/>
        <a:lstStyle/>
        <a:p>
          <a:endParaRPr lang="en-US"/>
        </a:p>
      </dgm:t>
    </dgm:pt>
    <dgm:pt modelId="{9101C886-FBFE-4044-9813-C43644CA220A}" type="sibTrans" cxnId="{BA988A82-A269-4FAF-84E3-76191C280C70}">
      <dgm:prSet/>
      <dgm:spPr/>
      <dgm:t>
        <a:bodyPr/>
        <a:lstStyle/>
        <a:p>
          <a:endParaRPr lang="en-US"/>
        </a:p>
      </dgm:t>
    </dgm:pt>
    <dgm:pt modelId="{170EB3F7-969D-4947-BAF3-0D21693577A2}">
      <dgm:prSet phldrT="[ข้อความ]" custT="1"/>
      <dgm:spPr>
        <a:solidFill>
          <a:srgbClr val="16995F"/>
        </a:solidFill>
      </dgm:spPr>
      <dgm:t>
        <a:bodyPr/>
        <a:lstStyle/>
        <a:p>
          <a:pPr algn="ctr"/>
          <a:endParaRPr lang="en-US" sz="2100" dirty="0">
            <a:cs typeface="+mj-cs"/>
          </a:endParaRPr>
        </a:p>
      </dgm:t>
    </dgm:pt>
    <dgm:pt modelId="{163D3C0A-CD8A-408D-A8B7-A209F4EC79C1}" type="parTrans" cxnId="{406A0433-1587-42A6-86DB-94830274C174}">
      <dgm:prSet/>
      <dgm:spPr/>
      <dgm:t>
        <a:bodyPr/>
        <a:lstStyle/>
        <a:p>
          <a:endParaRPr lang="en-US"/>
        </a:p>
      </dgm:t>
    </dgm:pt>
    <dgm:pt modelId="{1771BED6-3FD8-44CC-A63E-E3F1356BEFBE}" type="sibTrans" cxnId="{406A0433-1587-42A6-86DB-94830274C174}">
      <dgm:prSet/>
      <dgm:spPr/>
      <dgm:t>
        <a:bodyPr/>
        <a:lstStyle/>
        <a:p>
          <a:endParaRPr lang="en-US"/>
        </a:p>
      </dgm:t>
    </dgm:pt>
    <dgm:pt modelId="{11FEFD99-DA5A-4B6E-B0A2-FB4EA222678F}">
      <dgm:prSet phldrT="[ข้อความ]" custT="1"/>
      <dgm:spPr>
        <a:ln>
          <a:noFill/>
        </a:ln>
        <a:effectLst>
          <a:glow rad="1397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th-TH" sz="2800">
              <a:latin typeface="TH Sarabun New" panose="020B0500040200020003" pitchFamily="34" charset="-34"/>
              <a:cs typeface="TH Sarabun New" panose="020B0500040200020003" pitchFamily="34" charset="-34"/>
            </a:rPr>
            <a:t>ขั้นตอนที่ 2</a:t>
          </a:r>
          <a:endParaRPr lang="en-US" sz="28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2FFD7E79-D818-4AFD-9F4E-6CDB8C1E8614}" type="parTrans" cxnId="{BCCDF142-3CFC-4B4E-A3F9-A48CD57E81B9}">
      <dgm:prSet/>
      <dgm:spPr/>
      <dgm:t>
        <a:bodyPr/>
        <a:lstStyle/>
        <a:p>
          <a:endParaRPr lang="en-US"/>
        </a:p>
      </dgm:t>
    </dgm:pt>
    <dgm:pt modelId="{DBA6CB38-DEF0-4D9C-A5EA-411E431FA912}" type="sibTrans" cxnId="{BCCDF142-3CFC-4B4E-A3F9-A48CD57E81B9}">
      <dgm:prSet/>
      <dgm:spPr/>
      <dgm:t>
        <a:bodyPr/>
        <a:lstStyle/>
        <a:p>
          <a:endParaRPr lang="en-US"/>
        </a:p>
      </dgm:t>
    </dgm:pt>
    <dgm:pt modelId="{8EA3FF0B-5259-4CDD-9305-B464F7F9C83B}">
      <dgm:prSet phldrT="[ข้อความ]" custT="1"/>
      <dgm:spPr>
        <a:ln>
          <a:noFill/>
        </a:ln>
        <a:effectLst>
          <a:glow rad="1397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th-TH" sz="2800" dirty="0">
              <a:latin typeface="TH Sarabun New" panose="020B0500040200020003" pitchFamily="34" charset="-34"/>
              <a:cs typeface="TH Sarabun New" panose="020B0500040200020003" pitchFamily="34" charset="-34"/>
            </a:rPr>
            <a:t>ขั้นตอนที่ 3</a:t>
          </a:r>
          <a:endParaRPr lang="en-US" sz="28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55B7DCBA-A07D-49B3-85F6-6DE34FCFFB59}" type="parTrans" cxnId="{1B4B6DFE-C10C-48F5-A0C7-CAAE4102B2D7}">
      <dgm:prSet/>
      <dgm:spPr/>
      <dgm:t>
        <a:bodyPr/>
        <a:lstStyle/>
        <a:p>
          <a:endParaRPr lang="en-US"/>
        </a:p>
      </dgm:t>
    </dgm:pt>
    <dgm:pt modelId="{51A39690-7F6B-4D13-95D2-BB37DA43997F}" type="sibTrans" cxnId="{1B4B6DFE-C10C-48F5-A0C7-CAAE4102B2D7}">
      <dgm:prSet/>
      <dgm:spPr/>
      <dgm:t>
        <a:bodyPr/>
        <a:lstStyle/>
        <a:p>
          <a:endParaRPr lang="en-US"/>
        </a:p>
      </dgm:t>
    </dgm:pt>
    <dgm:pt modelId="{FFBDD1A0-A61A-4C90-8F0E-2AB7792E95AA}">
      <dgm:prSet phldrT="[ข้อความ]"/>
      <dgm:spPr>
        <a:solidFill>
          <a:srgbClr val="094C37"/>
        </a:solidFill>
      </dgm:spPr>
      <dgm:t>
        <a:bodyPr/>
        <a:lstStyle/>
        <a:p>
          <a:r>
            <a:rPr lang="en-US" dirty="0">
              <a:solidFill>
                <a:srgbClr val="094C37"/>
              </a:solidFill>
            </a:rPr>
            <a:t>.</a:t>
          </a:r>
        </a:p>
      </dgm:t>
    </dgm:pt>
    <dgm:pt modelId="{4739897E-5D97-49B0-ABD3-69E5FBEA2F52}" type="parTrans" cxnId="{3C543414-4DED-4203-8375-A87ACB2AB4F4}">
      <dgm:prSet/>
      <dgm:spPr/>
      <dgm:t>
        <a:bodyPr/>
        <a:lstStyle/>
        <a:p>
          <a:endParaRPr lang="en-US"/>
        </a:p>
      </dgm:t>
    </dgm:pt>
    <dgm:pt modelId="{723C6845-4EF4-460D-9BEF-130709DC0920}" type="sibTrans" cxnId="{3C543414-4DED-4203-8375-A87ACB2AB4F4}">
      <dgm:prSet/>
      <dgm:spPr/>
      <dgm:t>
        <a:bodyPr/>
        <a:lstStyle/>
        <a:p>
          <a:endParaRPr lang="en-US"/>
        </a:p>
      </dgm:t>
    </dgm:pt>
    <dgm:pt modelId="{68D66412-CFCE-41BF-872A-4C9A0F7415AF}">
      <dgm:prSet phldrT="[ข้อความ]" custT="1"/>
      <dgm:spPr>
        <a:ln>
          <a:noFill/>
        </a:ln>
        <a:effectLst>
          <a:glow rad="1397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th-TH" sz="2800" dirty="0">
              <a:latin typeface="TH Sarabun New" panose="020B0500040200020003" pitchFamily="34" charset="-34"/>
              <a:cs typeface="TH Sarabun New" panose="020B0500040200020003" pitchFamily="34" charset="-34"/>
            </a:rPr>
            <a:t>ขั้นตอนที่ 4</a:t>
          </a:r>
          <a:endParaRPr lang="en-US" sz="28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D37F97A-88B1-4DC7-B25D-04E8B53A3E0F}" type="parTrans" cxnId="{30DED9DF-23A6-4783-BFB9-D7AF3FDC0658}">
      <dgm:prSet/>
      <dgm:spPr/>
      <dgm:t>
        <a:bodyPr/>
        <a:lstStyle/>
        <a:p>
          <a:endParaRPr lang="en-US"/>
        </a:p>
      </dgm:t>
    </dgm:pt>
    <dgm:pt modelId="{A3ACBD86-7ADE-4C83-A6E3-25DD49578A1C}" type="sibTrans" cxnId="{30DED9DF-23A6-4783-BFB9-D7AF3FDC0658}">
      <dgm:prSet/>
      <dgm:spPr/>
      <dgm:t>
        <a:bodyPr/>
        <a:lstStyle/>
        <a:p>
          <a:endParaRPr lang="en-US"/>
        </a:p>
      </dgm:t>
    </dgm:pt>
    <dgm:pt modelId="{0AF3CBD5-4093-498B-992B-4897BA3EE390}">
      <dgm:prSet phldrT="[ข้อความ]"/>
      <dgm:spPr>
        <a:solidFill>
          <a:srgbClr val="1B8C00"/>
        </a:solidFill>
      </dgm:spPr>
      <dgm:t>
        <a:bodyPr/>
        <a:lstStyle/>
        <a:p>
          <a:r>
            <a:rPr lang="en-US" dirty="0">
              <a:solidFill>
                <a:schemeClr val="accent6">
                  <a:lumMod val="75000"/>
                </a:schemeClr>
              </a:solidFill>
            </a:rPr>
            <a:t>.</a:t>
          </a:r>
        </a:p>
      </dgm:t>
    </dgm:pt>
    <dgm:pt modelId="{F5941FE6-9D3F-4310-BCC5-2E791DC2A385}" type="sibTrans" cxnId="{DF9E4218-76FE-4500-878F-6899FD6DA6FD}">
      <dgm:prSet/>
      <dgm:spPr/>
      <dgm:t>
        <a:bodyPr/>
        <a:lstStyle/>
        <a:p>
          <a:endParaRPr lang="en-US"/>
        </a:p>
      </dgm:t>
    </dgm:pt>
    <dgm:pt modelId="{289FDAFF-C061-496E-939B-3DFBEAA8236F}" type="parTrans" cxnId="{DF9E4218-76FE-4500-878F-6899FD6DA6FD}">
      <dgm:prSet/>
      <dgm:spPr/>
      <dgm:t>
        <a:bodyPr/>
        <a:lstStyle/>
        <a:p>
          <a:endParaRPr lang="en-US"/>
        </a:p>
      </dgm:t>
    </dgm:pt>
    <dgm:pt modelId="{34C5C63E-C98B-41C4-96FE-F919C049BF11}" type="pres">
      <dgm:prSet presAssocID="{33DE6828-0718-4D8A-8BFB-6599596068C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73F66B48-A7C5-44CA-B64D-EB02912300C0}" type="pres">
      <dgm:prSet presAssocID="{33DE6828-0718-4D8A-8BFB-6599596068CC}" presName="children" presStyleCnt="0"/>
      <dgm:spPr/>
    </dgm:pt>
    <dgm:pt modelId="{22AC8CF5-0BC3-4DAC-AF0E-C4FFB1D2BC50}" type="pres">
      <dgm:prSet presAssocID="{33DE6828-0718-4D8A-8BFB-6599596068CC}" presName="child1group" presStyleCnt="0"/>
      <dgm:spPr/>
    </dgm:pt>
    <dgm:pt modelId="{FD3C8F36-A55D-4B7D-A292-66761D18DF92}" type="pres">
      <dgm:prSet presAssocID="{33DE6828-0718-4D8A-8BFB-6599596068CC}" presName="child1" presStyleLbl="bgAcc1" presStyleIdx="0" presStyleCnt="4" custScaleX="101752" custScaleY="65974"/>
      <dgm:spPr/>
    </dgm:pt>
    <dgm:pt modelId="{FC7BED83-204C-437B-899B-7EAB075ED323}" type="pres">
      <dgm:prSet presAssocID="{33DE6828-0718-4D8A-8BFB-6599596068CC}" presName="child1Text" presStyleLbl="bgAcc1" presStyleIdx="0" presStyleCnt="4">
        <dgm:presLayoutVars>
          <dgm:bulletEnabled val="1"/>
        </dgm:presLayoutVars>
      </dgm:prSet>
      <dgm:spPr/>
    </dgm:pt>
    <dgm:pt modelId="{F0692048-B6BE-450E-8DC0-D6A309D4FC1E}" type="pres">
      <dgm:prSet presAssocID="{33DE6828-0718-4D8A-8BFB-6599596068CC}" presName="child2group" presStyleCnt="0"/>
      <dgm:spPr/>
    </dgm:pt>
    <dgm:pt modelId="{A0EB04EA-94C0-4F9F-8ADB-B707E753B443}" type="pres">
      <dgm:prSet presAssocID="{33DE6828-0718-4D8A-8BFB-6599596068CC}" presName="child2" presStyleLbl="bgAcc1" presStyleIdx="1" presStyleCnt="4" custScaleX="101752" custScaleY="65974"/>
      <dgm:spPr/>
    </dgm:pt>
    <dgm:pt modelId="{A0288360-B6D0-42C6-9AAA-A66B97246F3D}" type="pres">
      <dgm:prSet presAssocID="{33DE6828-0718-4D8A-8BFB-6599596068CC}" presName="child2Text" presStyleLbl="bgAcc1" presStyleIdx="1" presStyleCnt="4">
        <dgm:presLayoutVars>
          <dgm:bulletEnabled val="1"/>
        </dgm:presLayoutVars>
      </dgm:prSet>
      <dgm:spPr/>
    </dgm:pt>
    <dgm:pt modelId="{A9969F9A-83B1-4148-BDD1-F060A9DC3D64}" type="pres">
      <dgm:prSet presAssocID="{33DE6828-0718-4D8A-8BFB-6599596068CC}" presName="child3group" presStyleCnt="0"/>
      <dgm:spPr/>
    </dgm:pt>
    <dgm:pt modelId="{B03AB6AF-E190-4238-9768-D2232D7CD837}" type="pres">
      <dgm:prSet presAssocID="{33DE6828-0718-4D8A-8BFB-6599596068CC}" presName="child3" presStyleLbl="bgAcc1" presStyleIdx="2" presStyleCnt="4" custScaleX="101752" custScaleY="65974"/>
      <dgm:spPr/>
    </dgm:pt>
    <dgm:pt modelId="{C9545DF2-AFF7-48BC-ADA1-E1CE24184038}" type="pres">
      <dgm:prSet presAssocID="{33DE6828-0718-4D8A-8BFB-6599596068CC}" presName="child3Text" presStyleLbl="bgAcc1" presStyleIdx="2" presStyleCnt="4">
        <dgm:presLayoutVars>
          <dgm:bulletEnabled val="1"/>
        </dgm:presLayoutVars>
      </dgm:prSet>
      <dgm:spPr/>
    </dgm:pt>
    <dgm:pt modelId="{AE7FA759-860B-4EF4-939D-9FF187DA5C69}" type="pres">
      <dgm:prSet presAssocID="{33DE6828-0718-4D8A-8BFB-6599596068CC}" presName="child4group" presStyleCnt="0"/>
      <dgm:spPr/>
    </dgm:pt>
    <dgm:pt modelId="{3FDE7A01-260A-47F4-8FDD-0483A01EEA6E}" type="pres">
      <dgm:prSet presAssocID="{33DE6828-0718-4D8A-8BFB-6599596068CC}" presName="child4" presStyleLbl="bgAcc1" presStyleIdx="3" presStyleCnt="4" custScaleX="101752" custScaleY="65974"/>
      <dgm:spPr/>
    </dgm:pt>
    <dgm:pt modelId="{EC2458EB-987D-4C10-8883-FB47B8C17D4F}" type="pres">
      <dgm:prSet presAssocID="{33DE6828-0718-4D8A-8BFB-6599596068CC}" presName="child4Text" presStyleLbl="bgAcc1" presStyleIdx="3" presStyleCnt="4">
        <dgm:presLayoutVars>
          <dgm:bulletEnabled val="1"/>
        </dgm:presLayoutVars>
      </dgm:prSet>
      <dgm:spPr/>
    </dgm:pt>
    <dgm:pt modelId="{8431A681-261A-434A-B62A-A904E3CAC537}" type="pres">
      <dgm:prSet presAssocID="{33DE6828-0718-4D8A-8BFB-6599596068CC}" presName="childPlaceholder" presStyleCnt="0"/>
      <dgm:spPr/>
    </dgm:pt>
    <dgm:pt modelId="{66E85836-E0C3-4FE1-8821-4DE978E3AB81}" type="pres">
      <dgm:prSet presAssocID="{33DE6828-0718-4D8A-8BFB-6599596068CC}" presName="circle" presStyleCnt="0"/>
      <dgm:spPr/>
    </dgm:pt>
    <dgm:pt modelId="{B0C74B24-4265-4E34-A32B-BAB8FD772C03}" type="pres">
      <dgm:prSet presAssocID="{33DE6828-0718-4D8A-8BFB-6599596068CC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BD1AAF03-6A61-419F-96AE-44D49CB0D40C}" type="pres">
      <dgm:prSet presAssocID="{33DE6828-0718-4D8A-8BFB-6599596068CC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EE803EA5-989E-42FA-B9C2-D4B490F26B7B}" type="pres">
      <dgm:prSet presAssocID="{33DE6828-0718-4D8A-8BFB-6599596068CC}" presName="quadrant3" presStyleLbl="node1" presStyleIdx="2" presStyleCnt="4" custLinFactNeighborX="237" custLinFactNeighborY="1314">
        <dgm:presLayoutVars>
          <dgm:chMax val="1"/>
          <dgm:bulletEnabled val="1"/>
        </dgm:presLayoutVars>
      </dgm:prSet>
      <dgm:spPr/>
    </dgm:pt>
    <dgm:pt modelId="{8F05267A-A159-4BD3-9D54-15C4C26689A7}" type="pres">
      <dgm:prSet presAssocID="{33DE6828-0718-4D8A-8BFB-6599596068CC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34178FB9-4136-4894-8C2B-4735CF9F91C3}" type="pres">
      <dgm:prSet presAssocID="{33DE6828-0718-4D8A-8BFB-6599596068CC}" presName="quadrantPlaceholder" presStyleCnt="0"/>
      <dgm:spPr/>
    </dgm:pt>
    <dgm:pt modelId="{ABF5835E-E591-4E49-8A4C-E59DC47399EB}" type="pres">
      <dgm:prSet presAssocID="{33DE6828-0718-4D8A-8BFB-6599596068CC}" presName="center1" presStyleLbl="fgShp" presStyleIdx="0" presStyleCnt="2" custLinFactNeighborY="12425"/>
      <dgm:spPr>
        <a:solidFill>
          <a:schemeClr val="bg1">
            <a:lumMod val="50000"/>
          </a:schemeClr>
        </a:solidFill>
      </dgm:spPr>
    </dgm:pt>
    <dgm:pt modelId="{74DDDBB8-2930-471E-A087-FCCEB409EB0C}" type="pres">
      <dgm:prSet presAssocID="{33DE6828-0718-4D8A-8BFB-6599596068CC}" presName="center2" presStyleLbl="fgShp" presStyleIdx="1" presStyleCnt="2"/>
      <dgm:spPr>
        <a:solidFill>
          <a:schemeClr val="bg1">
            <a:lumMod val="50000"/>
          </a:schemeClr>
        </a:solidFill>
      </dgm:spPr>
    </dgm:pt>
  </dgm:ptLst>
  <dgm:cxnLst>
    <dgm:cxn modelId="{3C543414-4DED-4203-8375-A87ACB2AB4F4}" srcId="{33DE6828-0718-4D8A-8BFB-6599596068CC}" destId="{FFBDD1A0-A61A-4C90-8F0E-2AB7792E95AA}" srcOrd="3" destOrd="0" parTransId="{4739897E-5D97-49B0-ABD3-69E5FBEA2F52}" sibTransId="{723C6845-4EF4-460D-9BEF-130709DC0920}"/>
    <dgm:cxn modelId="{DF9E4218-76FE-4500-878F-6899FD6DA6FD}" srcId="{33DE6828-0718-4D8A-8BFB-6599596068CC}" destId="{0AF3CBD5-4093-498B-992B-4897BA3EE390}" srcOrd="2" destOrd="0" parTransId="{289FDAFF-C061-496E-939B-3DFBEAA8236F}" sibTransId="{F5941FE6-9D3F-4310-BCC5-2E791DC2A385}"/>
    <dgm:cxn modelId="{C0D9F523-C541-4DD5-96A2-57A56E46E812}" type="presOf" srcId="{FE939A99-806D-4B36-B606-EAAC76DE175C}" destId="{B0C74B24-4265-4E34-A32B-BAB8FD772C03}" srcOrd="0" destOrd="0" presId="urn:microsoft.com/office/officeart/2005/8/layout/cycle4"/>
    <dgm:cxn modelId="{25B2B02C-B029-4709-ABFA-01DAD7E24403}" type="presOf" srcId="{807D2BB3-B9BE-4EFE-959B-46A1067E8C6B}" destId="{FC7BED83-204C-437B-899B-7EAB075ED323}" srcOrd="1" destOrd="0" presId="urn:microsoft.com/office/officeart/2005/8/layout/cycle4"/>
    <dgm:cxn modelId="{8E33532F-8D6B-4EFF-AB35-A7C9D60159A6}" type="presOf" srcId="{170EB3F7-969D-4947-BAF3-0D21693577A2}" destId="{BD1AAF03-6A61-419F-96AE-44D49CB0D40C}" srcOrd="0" destOrd="0" presId="urn:microsoft.com/office/officeart/2005/8/layout/cycle4"/>
    <dgm:cxn modelId="{406A0433-1587-42A6-86DB-94830274C174}" srcId="{33DE6828-0718-4D8A-8BFB-6599596068CC}" destId="{170EB3F7-969D-4947-BAF3-0D21693577A2}" srcOrd="1" destOrd="0" parTransId="{163D3C0A-CD8A-408D-A8B7-A209F4EC79C1}" sibTransId="{1771BED6-3FD8-44CC-A63E-E3F1356BEFBE}"/>
    <dgm:cxn modelId="{BCCDF142-3CFC-4B4E-A3F9-A48CD57E81B9}" srcId="{170EB3F7-969D-4947-BAF3-0D21693577A2}" destId="{11FEFD99-DA5A-4B6E-B0A2-FB4EA222678F}" srcOrd="0" destOrd="0" parTransId="{2FFD7E79-D818-4AFD-9F4E-6CDB8C1E8614}" sibTransId="{DBA6CB38-DEF0-4D9C-A5EA-411E431FA912}"/>
    <dgm:cxn modelId="{2904F269-1465-48FE-8EB6-AD94A7C12943}" srcId="{33DE6828-0718-4D8A-8BFB-6599596068CC}" destId="{FE939A99-806D-4B36-B606-EAAC76DE175C}" srcOrd="0" destOrd="0" parTransId="{8A07C54F-A701-47A7-9ACB-3C112BBDC42F}" sibTransId="{8C036A67-1387-4991-AFA8-22615473D82E}"/>
    <dgm:cxn modelId="{35331357-EE36-49BC-A2C1-C79B15848304}" type="presOf" srcId="{11FEFD99-DA5A-4B6E-B0A2-FB4EA222678F}" destId="{A0288360-B6D0-42C6-9AAA-A66B97246F3D}" srcOrd="1" destOrd="0" presId="urn:microsoft.com/office/officeart/2005/8/layout/cycle4"/>
    <dgm:cxn modelId="{BA988A82-A269-4FAF-84E3-76191C280C70}" srcId="{FE939A99-806D-4B36-B606-EAAC76DE175C}" destId="{807D2BB3-B9BE-4EFE-959B-46A1067E8C6B}" srcOrd="0" destOrd="0" parTransId="{313D9F6F-F648-4D91-8328-88C6FFA4E976}" sibTransId="{9101C886-FBFE-4044-9813-C43644CA220A}"/>
    <dgm:cxn modelId="{11BE569A-88BF-41ED-AF08-18A78DC7A93C}" type="presOf" srcId="{8EA3FF0B-5259-4CDD-9305-B464F7F9C83B}" destId="{B03AB6AF-E190-4238-9768-D2232D7CD837}" srcOrd="0" destOrd="0" presId="urn:microsoft.com/office/officeart/2005/8/layout/cycle4"/>
    <dgm:cxn modelId="{DEE2EE9B-59AB-49EE-905C-B64765427232}" type="presOf" srcId="{FFBDD1A0-A61A-4C90-8F0E-2AB7792E95AA}" destId="{8F05267A-A159-4BD3-9D54-15C4C26689A7}" srcOrd="0" destOrd="0" presId="urn:microsoft.com/office/officeart/2005/8/layout/cycle4"/>
    <dgm:cxn modelId="{4D5915A6-257D-4CFF-8F54-CDF54F321F9B}" type="presOf" srcId="{0AF3CBD5-4093-498B-992B-4897BA3EE390}" destId="{EE803EA5-989E-42FA-B9C2-D4B490F26B7B}" srcOrd="0" destOrd="0" presId="urn:microsoft.com/office/officeart/2005/8/layout/cycle4"/>
    <dgm:cxn modelId="{4944FBAB-91FD-465E-B6AE-8DCB595C4569}" type="presOf" srcId="{8EA3FF0B-5259-4CDD-9305-B464F7F9C83B}" destId="{C9545DF2-AFF7-48BC-ADA1-E1CE24184038}" srcOrd="1" destOrd="0" presId="urn:microsoft.com/office/officeart/2005/8/layout/cycle4"/>
    <dgm:cxn modelId="{CE205CBC-FA87-4039-B205-0D1A34314FBA}" type="presOf" srcId="{68D66412-CFCE-41BF-872A-4C9A0F7415AF}" destId="{EC2458EB-987D-4C10-8883-FB47B8C17D4F}" srcOrd="1" destOrd="0" presId="urn:microsoft.com/office/officeart/2005/8/layout/cycle4"/>
    <dgm:cxn modelId="{30DED9DF-23A6-4783-BFB9-D7AF3FDC0658}" srcId="{FFBDD1A0-A61A-4C90-8F0E-2AB7792E95AA}" destId="{68D66412-CFCE-41BF-872A-4C9A0F7415AF}" srcOrd="0" destOrd="0" parTransId="{BD37F97A-88B1-4DC7-B25D-04E8B53A3E0F}" sibTransId="{A3ACBD86-7ADE-4C83-A6E3-25DD49578A1C}"/>
    <dgm:cxn modelId="{336F5BE3-A9DF-4089-BF2B-9030D1944BD7}" type="presOf" srcId="{807D2BB3-B9BE-4EFE-959B-46A1067E8C6B}" destId="{FD3C8F36-A55D-4B7D-A292-66761D18DF92}" srcOrd="0" destOrd="0" presId="urn:microsoft.com/office/officeart/2005/8/layout/cycle4"/>
    <dgm:cxn modelId="{FE38B9E4-5A1F-4F4D-858C-5EA792417B67}" type="presOf" srcId="{11FEFD99-DA5A-4B6E-B0A2-FB4EA222678F}" destId="{A0EB04EA-94C0-4F9F-8ADB-B707E753B443}" srcOrd="0" destOrd="0" presId="urn:microsoft.com/office/officeart/2005/8/layout/cycle4"/>
    <dgm:cxn modelId="{93DBDDF4-9C3E-420C-BA0B-F1B6B8D38A25}" type="presOf" srcId="{33DE6828-0718-4D8A-8BFB-6599596068CC}" destId="{34C5C63E-C98B-41C4-96FE-F919C049BF11}" srcOrd="0" destOrd="0" presId="urn:microsoft.com/office/officeart/2005/8/layout/cycle4"/>
    <dgm:cxn modelId="{1B4B6DFE-C10C-48F5-A0C7-CAAE4102B2D7}" srcId="{0AF3CBD5-4093-498B-992B-4897BA3EE390}" destId="{8EA3FF0B-5259-4CDD-9305-B464F7F9C83B}" srcOrd="0" destOrd="0" parTransId="{55B7DCBA-A07D-49B3-85F6-6DE34FCFFB59}" sibTransId="{51A39690-7F6B-4D13-95D2-BB37DA43997F}"/>
    <dgm:cxn modelId="{C6870CFF-E8F4-4911-B05A-7A0D86EB6E35}" type="presOf" srcId="{68D66412-CFCE-41BF-872A-4C9A0F7415AF}" destId="{3FDE7A01-260A-47F4-8FDD-0483A01EEA6E}" srcOrd="0" destOrd="0" presId="urn:microsoft.com/office/officeart/2005/8/layout/cycle4"/>
    <dgm:cxn modelId="{3DA860D4-53B0-40AF-8053-2C779CBD7BBD}" type="presParOf" srcId="{34C5C63E-C98B-41C4-96FE-F919C049BF11}" destId="{73F66B48-A7C5-44CA-B64D-EB02912300C0}" srcOrd="0" destOrd="0" presId="urn:microsoft.com/office/officeart/2005/8/layout/cycle4"/>
    <dgm:cxn modelId="{2CD6EFD4-0FB9-4780-8323-A44710B5D197}" type="presParOf" srcId="{73F66B48-A7C5-44CA-B64D-EB02912300C0}" destId="{22AC8CF5-0BC3-4DAC-AF0E-C4FFB1D2BC50}" srcOrd="0" destOrd="0" presId="urn:microsoft.com/office/officeart/2005/8/layout/cycle4"/>
    <dgm:cxn modelId="{5A12C1C8-E164-4093-9050-F7DFE8BC4432}" type="presParOf" srcId="{22AC8CF5-0BC3-4DAC-AF0E-C4FFB1D2BC50}" destId="{FD3C8F36-A55D-4B7D-A292-66761D18DF92}" srcOrd="0" destOrd="0" presId="urn:microsoft.com/office/officeart/2005/8/layout/cycle4"/>
    <dgm:cxn modelId="{FDEBCC35-14B7-46F0-818A-DA254AA7FD58}" type="presParOf" srcId="{22AC8CF5-0BC3-4DAC-AF0E-C4FFB1D2BC50}" destId="{FC7BED83-204C-437B-899B-7EAB075ED323}" srcOrd="1" destOrd="0" presId="urn:microsoft.com/office/officeart/2005/8/layout/cycle4"/>
    <dgm:cxn modelId="{DA8BB225-9652-4F06-8E59-6749442B56D1}" type="presParOf" srcId="{73F66B48-A7C5-44CA-B64D-EB02912300C0}" destId="{F0692048-B6BE-450E-8DC0-D6A309D4FC1E}" srcOrd="1" destOrd="0" presId="urn:microsoft.com/office/officeart/2005/8/layout/cycle4"/>
    <dgm:cxn modelId="{DA30634E-A52A-4764-9B71-6BE2678F2DE2}" type="presParOf" srcId="{F0692048-B6BE-450E-8DC0-D6A309D4FC1E}" destId="{A0EB04EA-94C0-4F9F-8ADB-B707E753B443}" srcOrd="0" destOrd="0" presId="urn:microsoft.com/office/officeart/2005/8/layout/cycle4"/>
    <dgm:cxn modelId="{00111511-52B3-4216-BA04-72D9D4DE77A0}" type="presParOf" srcId="{F0692048-B6BE-450E-8DC0-D6A309D4FC1E}" destId="{A0288360-B6D0-42C6-9AAA-A66B97246F3D}" srcOrd="1" destOrd="0" presId="urn:microsoft.com/office/officeart/2005/8/layout/cycle4"/>
    <dgm:cxn modelId="{74E92A57-CC06-4F5B-9B47-2767831DA2F3}" type="presParOf" srcId="{73F66B48-A7C5-44CA-B64D-EB02912300C0}" destId="{A9969F9A-83B1-4148-BDD1-F060A9DC3D64}" srcOrd="2" destOrd="0" presId="urn:microsoft.com/office/officeart/2005/8/layout/cycle4"/>
    <dgm:cxn modelId="{AA5E4870-C3F0-4777-B965-EDBB89D1D877}" type="presParOf" srcId="{A9969F9A-83B1-4148-BDD1-F060A9DC3D64}" destId="{B03AB6AF-E190-4238-9768-D2232D7CD837}" srcOrd="0" destOrd="0" presId="urn:microsoft.com/office/officeart/2005/8/layout/cycle4"/>
    <dgm:cxn modelId="{609B6481-E5F2-4B6B-9BCF-3B361848E8C6}" type="presParOf" srcId="{A9969F9A-83B1-4148-BDD1-F060A9DC3D64}" destId="{C9545DF2-AFF7-48BC-ADA1-E1CE24184038}" srcOrd="1" destOrd="0" presId="urn:microsoft.com/office/officeart/2005/8/layout/cycle4"/>
    <dgm:cxn modelId="{25A4BC89-3D79-47D7-A896-3587D7FFE17A}" type="presParOf" srcId="{73F66B48-A7C5-44CA-B64D-EB02912300C0}" destId="{AE7FA759-860B-4EF4-939D-9FF187DA5C69}" srcOrd="3" destOrd="0" presId="urn:microsoft.com/office/officeart/2005/8/layout/cycle4"/>
    <dgm:cxn modelId="{A6F8FFB6-E800-41D9-89F4-7BC879EB2FB8}" type="presParOf" srcId="{AE7FA759-860B-4EF4-939D-9FF187DA5C69}" destId="{3FDE7A01-260A-47F4-8FDD-0483A01EEA6E}" srcOrd="0" destOrd="0" presId="urn:microsoft.com/office/officeart/2005/8/layout/cycle4"/>
    <dgm:cxn modelId="{079D1D8D-BB50-4CB5-8EA6-4D3A008E3951}" type="presParOf" srcId="{AE7FA759-860B-4EF4-939D-9FF187DA5C69}" destId="{EC2458EB-987D-4C10-8883-FB47B8C17D4F}" srcOrd="1" destOrd="0" presId="urn:microsoft.com/office/officeart/2005/8/layout/cycle4"/>
    <dgm:cxn modelId="{E039783C-6766-4944-97D1-EA18001D6DA6}" type="presParOf" srcId="{73F66B48-A7C5-44CA-B64D-EB02912300C0}" destId="{8431A681-261A-434A-B62A-A904E3CAC537}" srcOrd="4" destOrd="0" presId="urn:microsoft.com/office/officeart/2005/8/layout/cycle4"/>
    <dgm:cxn modelId="{64B312EB-AEAC-4377-9565-B097C7AC907E}" type="presParOf" srcId="{34C5C63E-C98B-41C4-96FE-F919C049BF11}" destId="{66E85836-E0C3-4FE1-8821-4DE978E3AB81}" srcOrd="1" destOrd="0" presId="urn:microsoft.com/office/officeart/2005/8/layout/cycle4"/>
    <dgm:cxn modelId="{F8452603-4F4D-4354-B6F9-6D484FE550A8}" type="presParOf" srcId="{66E85836-E0C3-4FE1-8821-4DE978E3AB81}" destId="{B0C74B24-4265-4E34-A32B-BAB8FD772C03}" srcOrd="0" destOrd="0" presId="urn:microsoft.com/office/officeart/2005/8/layout/cycle4"/>
    <dgm:cxn modelId="{FB0C650A-FD1F-4953-8F02-4A7FB36B4A15}" type="presParOf" srcId="{66E85836-E0C3-4FE1-8821-4DE978E3AB81}" destId="{BD1AAF03-6A61-419F-96AE-44D49CB0D40C}" srcOrd="1" destOrd="0" presId="urn:microsoft.com/office/officeart/2005/8/layout/cycle4"/>
    <dgm:cxn modelId="{C4354921-DF05-4D70-AD88-258B695080B4}" type="presParOf" srcId="{66E85836-E0C3-4FE1-8821-4DE978E3AB81}" destId="{EE803EA5-989E-42FA-B9C2-D4B490F26B7B}" srcOrd="2" destOrd="0" presId="urn:microsoft.com/office/officeart/2005/8/layout/cycle4"/>
    <dgm:cxn modelId="{E5A13146-47B5-41D7-A059-29C2736FB6F0}" type="presParOf" srcId="{66E85836-E0C3-4FE1-8821-4DE978E3AB81}" destId="{8F05267A-A159-4BD3-9D54-15C4C26689A7}" srcOrd="3" destOrd="0" presId="urn:microsoft.com/office/officeart/2005/8/layout/cycle4"/>
    <dgm:cxn modelId="{47955D73-A2FC-4A7B-A877-8F99B5B74257}" type="presParOf" srcId="{66E85836-E0C3-4FE1-8821-4DE978E3AB81}" destId="{34178FB9-4136-4894-8C2B-4735CF9F91C3}" srcOrd="4" destOrd="0" presId="urn:microsoft.com/office/officeart/2005/8/layout/cycle4"/>
    <dgm:cxn modelId="{BCA43A9E-56C9-4BFD-9DC2-8E14353490B3}" type="presParOf" srcId="{34C5C63E-C98B-41C4-96FE-F919C049BF11}" destId="{ABF5835E-E591-4E49-8A4C-E59DC47399EB}" srcOrd="2" destOrd="0" presId="urn:microsoft.com/office/officeart/2005/8/layout/cycle4"/>
    <dgm:cxn modelId="{44684FC1-905C-4F01-A31C-A5BBF72AAC08}" type="presParOf" srcId="{34C5C63E-C98B-41C4-96FE-F919C049BF11}" destId="{74DDDBB8-2930-471E-A087-FCCEB409EB0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18D98B-8E7E-4566-BB77-4DF8AA87C75E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6A535D-5B2E-47E0-8883-00F3E643D7C9}">
      <dgm:prSet phldrT="[ข้อความ]" custT="1"/>
      <dgm:spPr>
        <a:solidFill>
          <a:srgbClr val="4DAF84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th-TH" sz="2800" b="0" cap="none" spc="0" dirty="0">
              <a:ln w="0"/>
              <a:solidFill>
                <a:schemeClr val="tx1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rPr>
            <a:t>การรายงานอุบัติการณ์</a:t>
          </a:r>
          <a:endParaRPr lang="en-US" sz="2800" b="0" cap="none" spc="0" dirty="0">
            <a:ln w="0"/>
            <a:solidFill>
              <a:schemeClr val="tx1"/>
            </a:solidFill>
            <a:effectLst/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0F9882B-4D7A-47F4-940A-3DD7CAD9464E}" type="parTrans" cxnId="{3A255158-4E15-444A-9AAB-4449C84EC14B}">
      <dgm:prSet/>
      <dgm:spPr/>
      <dgm:t>
        <a:bodyPr/>
        <a:lstStyle/>
        <a:p>
          <a:endParaRPr lang="en-US"/>
        </a:p>
      </dgm:t>
    </dgm:pt>
    <dgm:pt modelId="{D6511C2E-475E-47A3-A11B-8C15013FAAA4}" type="sibTrans" cxnId="{3A255158-4E15-444A-9AAB-4449C84EC14B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en-US"/>
        </a:p>
      </dgm:t>
    </dgm:pt>
    <dgm:pt modelId="{EE546720-9C74-41AE-8DA2-F2E70CDCF084}">
      <dgm:prSet phldrT="[ข้อความ]" custT="1"/>
      <dgm:spPr>
        <a:solidFill>
          <a:srgbClr val="094C37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</a:pPr>
          <a:r>
            <a:rPr lang="th-TH" sz="3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การค้นหาความเสี่ยง</a:t>
          </a:r>
          <a:r>
            <a:rPr lang="en-US" sz="3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  </a:t>
          </a:r>
          <a:r>
            <a:rPr lang="th-TH" sz="3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เชิงรับ</a:t>
          </a:r>
          <a:endParaRPr lang="en-US" sz="3200" b="1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53F5E151-8626-4A30-954B-D3439C4E70BB}" type="parTrans" cxnId="{8F56B430-C729-4D7B-BE55-297A3502A735}">
      <dgm:prSet/>
      <dgm:spPr/>
      <dgm:t>
        <a:bodyPr/>
        <a:lstStyle/>
        <a:p>
          <a:endParaRPr lang="en-US"/>
        </a:p>
      </dgm:t>
    </dgm:pt>
    <dgm:pt modelId="{0153AC07-76A5-47BF-BF54-04BCB0C3E987}" type="sibTrans" cxnId="{8F56B430-C729-4D7B-BE55-297A3502A735}">
      <dgm:prSet/>
      <dgm:spPr>
        <a:blipFill rotWithShape="1">
          <a:blip xmlns:r="http://schemas.openxmlformats.org/officeDocument/2006/relationships" r:embed="rId2"/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5EF8239F-F21F-4A22-BEBA-F6827AF1E972}">
      <dgm:prSet custT="1"/>
      <dgm:spPr>
        <a:solidFill>
          <a:srgbClr val="4DAF84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r>
            <a:rPr lang="th-TH" sz="2800" b="0" cap="none" spc="0" dirty="0">
              <a:ln w="0"/>
              <a:solidFill>
                <a:schemeClr val="tx1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rPr>
            <a:t>พบเห็นด้วยตนเอง/         คำบอกเล่า</a:t>
          </a:r>
          <a:endParaRPr lang="th-TH" sz="2800" b="1" dirty="0">
            <a:solidFill>
              <a:schemeClr val="tx1"/>
            </a:solidFill>
            <a:effectLst/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9AFB19C0-0B73-446E-96AC-3155ED26915C}" type="parTrans" cxnId="{62E71C5F-9818-44BC-A50B-7A3BE712E9ED}">
      <dgm:prSet/>
      <dgm:spPr/>
      <dgm:t>
        <a:bodyPr/>
        <a:lstStyle/>
        <a:p>
          <a:endParaRPr lang="en-US"/>
        </a:p>
      </dgm:t>
    </dgm:pt>
    <dgm:pt modelId="{F760CF8B-FC3B-4F34-937C-0487EAFFA42C}" type="sibTrans" cxnId="{62E71C5F-9818-44BC-A50B-7A3BE712E9ED}">
      <dgm:prSet/>
      <dgm:spPr>
        <a:blipFill rotWithShape="1">
          <a:blip xmlns:r="http://schemas.openxmlformats.org/officeDocument/2006/relationships" r:embed="rId3"/>
          <a:srcRect/>
          <a:stretch>
            <a:fillRect l="-26000" r="-26000"/>
          </a:stretch>
        </a:blipFill>
      </dgm:spPr>
      <dgm:t>
        <a:bodyPr/>
        <a:lstStyle/>
        <a:p>
          <a:endParaRPr lang="en-US"/>
        </a:p>
      </dgm:t>
    </dgm:pt>
    <dgm:pt modelId="{D7E537A4-8931-4CBC-8F81-3D7982B2E7D1}">
      <dgm:prSet custT="1"/>
      <dgm:spPr>
        <a:solidFill>
          <a:srgbClr val="4DAF84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th-TH" sz="2800" b="0" cap="none" spc="0" dirty="0">
              <a:ln w="0"/>
              <a:solidFill>
                <a:schemeClr val="tx1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rPr>
            <a:t>ข้อร้องเรียน</a:t>
          </a:r>
          <a:endParaRPr lang="en-US" sz="2800" b="0" cap="none" spc="0" dirty="0">
            <a:ln w="0"/>
            <a:solidFill>
              <a:schemeClr val="tx1"/>
            </a:solidFill>
            <a:effectLst/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683C3CEA-C630-4145-8950-2FC8C44D12B8}" type="parTrans" cxnId="{3B20B5F7-1018-49EB-8CBD-1910DFCEF180}">
      <dgm:prSet/>
      <dgm:spPr/>
      <dgm:t>
        <a:bodyPr/>
        <a:lstStyle/>
        <a:p>
          <a:endParaRPr lang="en-US"/>
        </a:p>
      </dgm:t>
    </dgm:pt>
    <dgm:pt modelId="{72FAC5E2-D92E-400B-9DB1-F77FFAEBB95B}" type="sibTrans" cxnId="{3B20B5F7-1018-49EB-8CBD-1910DFCEF180}">
      <dgm:prSet/>
      <dgm:spPr>
        <a:blipFill rotWithShape="1">
          <a:blip xmlns:r="http://schemas.openxmlformats.org/officeDocument/2006/relationships" r:embed="rId4"/>
          <a:srcRect/>
          <a:stretch>
            <a:fillRect t="-28000" b="-28000"/>
          </a:stretch>
        </a:blipFill>
      </dgm:spPr>
      <dgm:t>
        <a:bodyPr/>
        <a:lstStyle/>
        <a:p>
          <a:endParaRPr lang="en-US"/>
        </a:p>
      </dgm:t>
    </dgm:pt>
    <dgm:pt modelId="{9C88739E-1DD0-4694-970F-21D2E5E2538E}" type="pres">
      <dgm:prSet presAssocID="{9A18D98B-8E7E-4566-BB77-4DF8AA87C75E}" presName="Name0" presStyleCnt="0">
        <dgm:presLayoutVars>
          <dgm:chMax val="21"/>
          <dgm:chPref val="21"/>
        </dgm:presLayoutVars>
      </dgm:prSet>
      <dgm:spPr/>
    </dgm:pt>
    <dgm:pt modelId="{BC435001-6B63-420D-AFB3-2B8BDB07B1CD}" type="pres">
      <dgm:prSet presAssocID="{806A535D-5B2E-47E0-8883-00F3E643D7C9}" presName="text1" presStyleCnt="0"/>
      <dgm:spPr/>
    </dgm:pt>
    <dgm:pt modelId="{01D8373C-8128-4144-BAFB-C0A81A0BE43C}" type="pres">
      <dgm:prSet presAssocID="{806A535D-5B2E-47E0-8883-00F3E643D7C9}" presName="textRepeatNode" presStyleLbl="alignNode1" presStyleIdx="0" presStyleCnt="4" custScaleX="95203" custScaleY="88728" custLinFactNeighborX="-4746" custLinFactNeighborY="-35689">
        <dgm:presLayoutVars>
          <dgm:chMax val="0"/>
          <dgm:chPref val="0"/>
          <dgm:bulletEnabled val="1"/>
        </dgm:presLayoutVars>
      </dgm:prSet>
      <dgm:spPr/>
    </dgm:pt>
    <dgm:pt modelId="{E41567E5-51D7-4B41-8669-5E7AD86858E0}" type="pres">
      <dgm:prSet presAssocID="{806A535D-5B2E-47E0-8883-00F3E643D7C9}" presName="textaccent1" presStyleCnt="0"/>
      <dgm:spPr/>
    </dgm:pt>
    <dgm:pt modelId="{A500995E-C412-440F-922B-5D07655320C2}" type="pres">
      <dgm:prSet presAssocID="{806A535D-5B2E-47E0-8883-00F3E643D7C9}" presName="accentRepeatNode" presStyleLbl="solidAlignAcc1" presStyleIdx="0" presStyleCnt="8" custFlipHor="1" custScaleX="71093" custScaleY="71093" custLinFactY="-300000" custLinFactNeighborX="-91417" custLinFactNeighborY="-374622"/>
      <dgm:spPr/>
    </dgm:pt>
    <dgm:pt modelId="{1DBCF211-EA4E-4D6C-8BA5-FC8ADFCF939B}" type="pres">
      <dgm:prSet presAssocID="{D6511C2E-475E-47A3-A11B-8C15013FAAA4}" presName="image1" presStyleCnt="0"/>
      <dgm:spPr/>
    </dgm:pt>
    <dgm:pt modelId="{AC404A74-36B5-4D1D-9911-5E191D7F09D3}" type="pres">
      <dgm:prSet presAssocID="{D6511C2E-475E-47A3-A11B-8C15013FAAA4}" presName="imageRepeatNode" presStyleLbl="alignAcc1" presStyleIdx="0" presStyleCnt="4" custScaleX="95203" custScaleY="88728" custLinFactNeighborX="-5016" custLinFactNeighborY="-25695"/>
      <dgm:spPr/>
    </dgm:pt>
    <dgm:pt modelId="{4FF705BE-D1AF-4507-A37A-453614553466}" type="pres">
      <dgm:prSet presAssocID="{D6511C2E-475E-47A3-A11B-8C15013FAAA4}" presName="imageaccent1" presStyleCnt="0"/>
      <dgm:spPr/>
    </dgm:pt>
    <dgm:pt modelId="{B6455DB0-5912-4F72-AC0D-DD7C3395EE5F}" type="pres">
      <dgm:prSet presAssocID="{D6511C2E-475E-47A3-A11B-8C15013FAAA4}" presName="accentRepeatNode" presStyleLbl="solidAlignAcc1" presStyleIdx="1" presStyleCnt="8" custLinFactX="63174" custLinFactY="-100000" custLinFactNeighborX="100000" custLinFactNeighborY="-100439"/>
      <dgm:spPr/>
    </dgm:pt>
    <dgm:pt modelId="{276C8F47-C14F-41AD-87F1-336F7B9FA7C8}" type="pres">
      <dgm:prSet presAssocID="{EE546720-9C74-41AE-8DA2-F2E70CDCF084}" presName="text2" presStyleCnt="0"/>
      <dgm:spPr/>
    </dgm:pt>
    <dgm:pt modelId="{75C2C129-127A-43E5-A9CD-2B4505AB3069}" type="pres">
      <dgm:prSet presAssocID="{EE546720-9C74-41AE-8DA2-F2E70CDCF084}" presName="textRepeatNode" presStyleLbl="alignNode1" presStyleIdx="1" presStyleCnt="4" custScaleX="95203" custScaleY="88728" custLinFactNeighborX="-4126" custLinFactNeighborY="-34868">
        <dgm:presLayoutVars>
          <dgm:chMax val="0"/>
          <dgm:chPref val="0"/>
          <dgm:bulletEnabled val="1"/>
        </dgm:presLayoutVars>
      </dgm:prSet>
      <dgm:spPr/>
    </dgm:pt>
    <dgm:pt modelId="{4248F717-031A-4921-AED8-AF35FA66C7C9}" type="pres">
      <dgm:prSet presAssocID="{EE546720-9C74-41AE-8DA2-F2E70CDCF084}" presName="textaccent2" presStyleCnt="0"/>
      <dgm:spPr/>
    </dgm:pt>
    <dgm:pt modelId="{B40ED489-1EA9-4554-948F-131D10B8616F}" type="pres">
      <dgm:prSet presAssocID="{EE546720-9C74-41AE-8DA2-F2E70CDCF084}" presName="accentRepeatNode" presStyleLbl="solidAlignAcc1" presStyleIdx="2" presStyleCnt="8" custFlipHor="1" custScaleX="65686" custScaleY="65686" custLinFactX="-655864" custLinFactY="-261760" custLinFactNeighborX="-700000" custLinFactNeighborY="-300000"/>
      <dgm:spPr/>
    </dgm:pt>
    <dgm:pt modelId="{BB1FB32F-5E2E-4B42-8E61-BD5FDAEA49E9}" type="pres">
      <dgm:prSet presAssocID="{0153AC07-76A5-47BF-BF54-04BCB0C3E987}" presName="image2" presStyleCnt="0"/>
      <dgm:spPr/>
    </dgm:pt>
    <dgm:pt modelId="{EBE2EF8B-2B97-4CB4-AB1E-455DDF96C8BD}" type="pres">
      <dgm:prSet presAssocID="{0153AC07-76A5-47BF-BF54-04BCB0C3E987}" presName="imageRepeatNode" presStyleLbl="alignAcc1" presStyleIdx="1" presStyleCnt="4" custScaleX="95203" custScaleY="88728" custLinFactNeighborX="-89369" custLinFactNeighborY="8267"/>
      <dgm:spPr/>
    </dgm:pt>
    <dgm:pt modelId="{214FAED6-0708-4944-9260-95B1DBB1F15E}" type="pres">
      <dgm:prSet presAssocID="{0153AC07-76A5-47BF-BF54-04BCB0C3E987}" presName="imageaccent2" presStyleCnt="0"/>
      <dgm:spPr/>
    </dgm:pt>
    <dgm:pt modelId="{1FCA8174-A821-46D6-A3E1-E18B17365643}" type="pres">
      <dgm:prSet presAssocID="{0153AC07-76A5-47BF-BF54-04BCB0C3E987}" presName="accentRepeatNode" presStyleLbl="solidAlignAcc1" presStyleIdx="3" presStyleCnt="8" custLinFactY="-538982" custLinFactNeighborX="3097" custLinFactNeighborY="-600000"/>
      <dgm:spPr/>
    </dgm:pt>
    <dgm:pt modelId="{EE93E6CC-561A-4DE2-8076-2088EE12F052}" type="pres">
      <dgm:prSet presAssocID="{D7E537A4-8931-4CBC-8F81-3D7982B2E7D1}" presName="text3" presStyleCnt="0"/>
      <dgm:spPr/>
    </dgm:pt>
    <dgm:pt modelId="{0275B407-9A59-4AEA-95C1-15FF1E9CE433}" type="pres">
      <dgm:prSet presAssocID="{D7E537A4-8931-4CBC-8F81-3D7982B2E7D1}" presName="textRepeatNode" presStyleLbl="alignNode1" presStyleIdx="2" presStyleCnt="4" custScaleX="95203" custScaleY="88728" custLinFactX="100000" custLinFactY="17115" custLinFactNeighborX="145271" custLinFactNeighborY="100000">
        <dgm:presLayoutVars>
          <dgm:chMax val="0"/>
          <dgm:chPref val="0"/>
          <dgm:bulletEnabled val="1"/>
        </dgm:presLayoutVars>
      </dgm:prSet>
      <dgm:spPr/>
    </dgm:pt>
    <dgm:pt modelId="{2A037883-33D9-4AE6-A224-731C45359972}" type="pres">
      <dgm:prSet presAssocID="{D7E537A4-8931-4CBC-8F81-3D7982B2E7D1}" presName="textaccent3" presStyleCnt="0"/>
      <dgm:spPr/>
    </dgm:pt>
    <dgm:pt modelId="{DE58418C-50CF-4E33-9CC6-B0D5270C7E13}" type="pres">
      <dgm:prSet presAssocID="{D7E537A4-8931-4CBC-8F81-3D7982B2E7D1}" presName="accentRepeatNode" presStyleLbl="solidAlignAcc1" presStyleIdx="4" presStyleCnt="8" custScaleX="66564" custScaleY="66564" custLinFactX="-200000" custLinFactY="200000" custLinFactNeighborX="-204148" custLinFactNeighborY="289127"/>
      <dgm:spPr/>
    </dgm:pt>
    <dgm:pt modelId="{A70622A8-2925-4A29-BBF6-BFB7708C7850}" type="pres">
      <dgm:prSet presAssocID="{72FAC5E2-D92E-400B-9DB1-F77FFAEBB95B}" presName="image3" presStyleCnt="0"/>
      <dgm:spPr/>
    </dgm:pt>
    <dgm:pt modelId="{460BE241-8CB7-4CFA-B92E-D39E80EF39D6}" type="pres">
      <dgm:prSet presAssocID="{72FAC5E2-D92E-400B-9DB1-F77FFAEBB95B}" presName="imageRepeatNode" presStyleLbl="alignAcc1" presStyleIdx="2" presStyleCnt="4" custScaleX="95203" custScaleY="88728" custLinFactY="27252" custLinFactNeighborX="76867" custLinFactNeighborY="100000"/>
      <dgm:spPr/>
    </dgm:pt>
    <dgm:pt modelId="{9FCBDA60-2720-44DC-9744-E61F80CDB4FA}" type="pres">
      <dgm:prSet presAssocID="{72FAC5E2-D92E-400B-9DB1-F77FFAEBB95B}" presName="imageaccent3" presStyleCnt="0"/>
      <dgm:spPr/>
    </dgm:pt>
    <dgm:pt modelId="{34252FC3-6F86-48C8-88AA-C8F67D977C98}" type="pres">
      <dgm:prSet presAssocID="{72FAC5E2-D92E-400B-9DB1-F77FFAEBB95B}" presName="accentRepeatNode" presStyleLbl="solidAlignAcc1" presStyleIdx="5" presStyleCnt="8" custLinFactX="700000" custLinFactY="700000" custLinFactNeighborX="706701" custLinFactNeighborY="740180"/>
      <dgm:spPr/>
    </dgm:pt>
    <dgm:pt modelId="{A593ACDF-1431-41AF-A671-52B8F24FC8C9}" type="pres">
      <dgm:prSet presAssocID="{5EF8239F-F21F-4A22-BEBA-F6827AF1E972}" presName="text4" presStyleCnt="0"/>
      <dgm:spPr/>
    </dgm:pt>
    <dgm:pt modelId="{7182867C-67A6-46B6-9A53-61D372892F7D}" type="pres">
      <dgm:prSet presAssocID="{5EF8239F-F21F-4A22-BEBA-F6827AF1E972}" presName="textRepeatNode" presStyleLbl="alignNode1" presStyleIdx="3" presStyleCnt="4" custScaleX="95203" custScaleY="88728" custLinFactNeighborX="-6192" custLinFactNeighborY="-24705">
        <dgm:presLayoutVars>
          <dgm:chMax val="0"/>
          <dgm:chPref val="0"/>
          <dgm:bulletEnabled val="1"/>
        </dgm:presLayoutVars>
      </dgm:prSet>
      <dgm:spPr/>
    </dgm:pt>
    <dgm:pt modelId="{102E6135-B517-4573-BA57-37BDA473F3D2}" type="pres">
      <dgm:prSet presAssocID="{5EF8239F-F21F-4A22-BEBA-F6827AF1E972}" presName="textaccent4" presStyleCnt="0"/>
      <dgm:spPr/>
    </dgm:pt>
    <dgm:pt modelId="{4E29C28F-443B-4B24-9194-12F9B2C464F3}" type="pres">
      <dgm:prSet presAssocID="{5EF8239F-F21F-4A22-BEBA-F6827AF1E972}" presName="accentRepeatNode" presStyleLbl="solidAlignAcc1" presStyleIdx="6" presStyleCnt="8"/>
      <dgm:spPr/>
    </dgm:pt>
    <dgm:pt modelId="{6E638E1A-07AE-4DC9-8B17-7559703AC4B6}" type="pres">
      <dgm:prSet presAssocID="{F760CF8B-FC3B-4F34-937C-0487EAFFA42C}" presName="image4" presStyleCnt="0"/>
      <dgm:spPr/>
    </dgm:pt>
    <dgm:pt modelId="{612097F0-CDF5-4697-A79E-02F6270C776B}" type="pres">
      <dgm:prSet presAssocID="{F760CF8B-FC3B-4F34-937C-0487EAFFA42C}" presName="imageRepeatNode" presStyleLbl="alignAcc1" presStyleIdx="3" presStyleCnt="4" custScaleX="95203" custScaleY="88728" custLinFactNeighborX="-11489" custLinFactNeighborY="-33293"/>
      <dgm:spPr/>
    </dgm:pt>
    <dgm:pt modelId="{D7FFDD1F-4577-4341-B353-224B234EABD3}" type="pres">
      <dgm:prSet presAssocID="{F760CF8B-FC3B-4F34-937C-0487EAFFA42C}" presName="imageaccent4" presStyleCnt="0"/>
      <dgm:spPr/>
    </dgm:pt>
    <dgm:pt modelId="{EFC2DB24-D320-4FC3-B7DF-1080607F3599}" type="pres">
      <dgm:prSet presAssocID="{F760CF8B-FC3B-4F34-937C-0487EAFFA42C}" presName="accentRepeatNode" presStyleLbl="solidAlignAcc1" presStyleIdx="7" presStyleCnt="8" custLinFactX="-100000" custLinFactY="217579" custLinFactNeighborX="-177607" custLinFactNeighborY="300000"/>
      <dgm:spPr/>
    </dgm:pt>
  </dgm:ptLst>
  <dgm:cxnLst>
    <dgm:cxn modelId="{9A5B922C-CEFA-411D-9A18-AA88B31DC187}" type="presOf" srcId="{0153AC07-76A5-47BF-BF54-04BCB0C3E987}" destId="{EBE2EF8B-2B97-4CB4-AB1E-455DDF96C8BD}" srcOrd="0" destOrd="0" presId="urn:microsoft.com/office/officeart/2008/layout/HexagonCluster"/>
    <dgm:cxn modelId="{8F56B430-C729-4D7B-BE55-297A3502A735}" srcId="{9A18D98B-8E7E-4566-BB77-4DF8AA87C75E}" destId="{EE546720-9C74-41AE-8DA2-F2E70CDCF084}" srcOrd="1" destOrd="0" parTransId="{53F5E151-8626-4A30-954B-D3439C4E70BB}" sibTransId="{0153AC07-76A5-47BF-BF54-04BCB0C3E987}"/>
    <dgm:cxn modelId="{8F39A73A-1D3E-4773-A17B-B26BCF482672}" type="presOf" srcId="{806A535D-5B2E-47E0-8883-00F3E643D7C9}" destId="{01D8373C-8128-4144-BAFB-C0A81A0BE43C}" srcOrd="0" destOrd="0" presId="urn:microsoft.com/office/officeart/2008/layout/HexagonCluster"/>
    <dgm:cxn modelId="{62E71C5F-9818-44BC-A50B-7A3BE712E9ED}" srcId="{9A18D98B-8E7E-4566-BB77-4DF8AA87C75E}" destId="{5EF8239F-F21F-4A22-BEBA-F6827AF1E972}" srcOrd="3" destOrd="0" parTransId="{9AFB19C0-0B73-446E-96AC-3155ED26915C}" sibTransId="{F760CF8B-FC3B-4F34-937C-0487EAFFA42C}"/>
    <dgm:cxn modelId="{5501FD6B-F8E4-47C2-9266-774C666133F4}" type="presOf" srcId="{5EF8239F-F21F-4A22-BEBA-F6827AF1E972}" destId="{7182867C-67A6-46B6-9A53-61D372892F7D}" srcOrd="0" destOrd="0" presId="urn:microsoft.com/office/officeart/2008/layout/HexagonCluster"/>
    <dgm:cxn modelId="{3A255158-4E15-444A-9AAB-4449C84EC14B}" srcId="{9A18D98B-8E7E-4566-BB77-4DF8AA87C75E}" destId="{806A535D-5B2E-47E0-8883-00F3E643D7C9}" srcOrd="0" destOrd="0" parTransId="{90F9882B-4D7A-47F4-940A-3DD7CAD9464E}" sibTransId="{D6511C2E-475E-47A3-A11B-8C15013FAAA4}"/>
    <dgm:cxn modelId="{F7BE1A7C-D8E2-4FD5-97F3-5B82551AD2D6}" type="presOf" srcId="{F760CF8B-FC3B-4F34-937C-0487EAFFA42C}" destId="{612097F0-CDF5-4697-A79E-02F6270C776B}" srcOrd="0" destOrd="0" presId="urn:microsoft.com/office/officeart/2008/layout/HexagonCluster"/>
    <dgm:cxn modelId="{4E4D669D-4A49-47B9-A65E-C5B3DCFA6677}" type="presOf" srcId="{D6511C2E-475E-47A3-A11B-8C15013FAAA4}" destId="{AC404A74-36B5-4D1D-9911-5E191D7F09D3}" srcOrd="0" destOrd="0" presId="urn:microsoft.com/office/officeart/2008/layout/HexagonCluster"/>
    <dgm:cxn modelId="{6A271B9F-92A2-4BBC-B2C3-37818FF6AEE0}" type="presOf" srcId="{D7E537A4-8931-4CBC-8F81-3D7982B2E7D1}" destId="{0275B407-9A59-4AEA-95C1-15FF1E9CE433}" srcOrd="0" destOrd="0" presId="urn:microsoft.com/office/officeart/2008/layout/HexagonCluster"/>
    <dgm:cxn modelId="{4C8CA0A8-483E-4B9D-9AC2-0025CD9F5154}" type="presOf" srcId="{72FAC5E2-D92E-400B-9DB1-F77FFAEBB95B}" destId="{460BE241-8CB7-4CFA-B92E-D39E80EF39D6}" srcOrd="0" destOrd="0" presId="urn:microsoft.com/office/officeart/2008/layout/HexagonCluster"/>
    <dgm:cxn modelId="{6A2AD5E7-D8C9-49DA-9CDB-6914DF3159BF}" type="presOf" srcId="{9A18D98B-8E7E-4566-BB77-4DF8AA87C75E}" destId="{9C88739E-1DD0-4694-970F-21D2E5E2538E}" srcOrd="0" destOrd="0" presId="urn:microsoft.com/office/officeart/2008/layout/HexagonCluster"/>
    <dgm:cxn modelId="{3B20B5F7-1018-49EB-8CBD-1910DFCEF180}" srcId="{9A18D98B-8E7E-4566-BB77-4DF8AA87C75E}" destId="{D7E537A4-8931-4CBC-8F81-3D7982B2E7D1}" srcOrd="2" destOrd="0" parTransId="{683C3CEA-C630-4145-8950-2FC8C44D12B8}" sibTransId="{72FAC5E2-D92E-400B-9DB1-F77FFAEBB95B}"/>
    <dgm:cxn modelId="{F5BE7CFB-28C1-427B-8D0D-4486815B7D1F}" type="presOf" srcId="{EE546720-9C74-41AE-8DA2-F2E70CDCF084}" destId="{75C2C129-127A-43E5-A9CD-2B4505AB3069}" srcOrd="0" destOrd="0" presId="urn:microsoft.com/office/officeart/2008/layout/HexagonCluster"/>
    <dgm:cxn modelId="{4B4EF2F2-981D-4DED-BB94-08C28F43818C}" type="presParOf" srcId="{9C88739E-1DD0-4694-970F-21D2E5E2538E}" destId="{BC435001-6B63-420D-AFB3-2B8BDB07B1CD}" srcOrd="0" destOrd="0" presId="urn:microsoft.com/office/officeart/2008/layout/HexagonCluster"/>
    <dgm:cxn modelId="{6685CA43-FD56-4A6C-8F72-1F1A93F6C4CC}" type="presParOf" srcId="{BC435001-6B63-420D-AFB3-2B8BDB07B1CD}" destId="{01D8373C-8128-4144-BAFB-C0A81A0BE43C}" srcOrd="0" destOrd="0" presId="urn:microsoft.com/office/officeart/2008/layout/HexagonCluster"/>
    <dgm:cxn modelId="{1A3F3DBE-66A0-4865-B623-40C97AA91CEA}" type="presParOf" srcId="{9C88739E-1DD0-4694-970F-21D2E5E2538E}" destId="{E41567E5-51D7-4B41-8669-5E7AD86858E0}" srcOrd="1" destOrd="0" presId="urn:microsoft.com/office/officeart/2008/layout/HexagonCluster"/>
    <dgm:cxn modelId="{B16D168C-5EEB-4CF8-94A2-867E41C65A55}" type="presParOf" srcId="{E41567E5-51D7-4B41-8669-5E7AD86858E0}" destId="{A500995E-C412-440F-922B-5D07655320C2}" srcOrd="0" destOrd="0" presId="urn:microsoft.com/office/officeart/2008/layout/HexagonCluster"/>
    <dgm:cxn modelId="{37787543-263D-4CB6-9606-612D66344E35}" type="presParOf" srcId="{9C88739E-1DD0-4694-970F-21D2E5E2538E}" destId="{1DBCF211-EA4E-4D6C-8BA5-FC8ADFCF939B}" srcOrd="2" destOrd="0" presId="urn:microsoft.com/office/officeart/2008/layout/HexagonCluster"/>
    <dgm:cxn modelId="{05657C72-F01F-48FC-AEF7-7C10C800EBF9}" type="presParOf" srcId="{1DBCF211-EA4E-4D6C-8BA5-FC8ADFCF939B}" destId="{AC404A74-36B5-4D1D-9911-5E191D7F09D3}" srcOrd="0" destOrd="0" presId="urn:microsoft.com/office/officeart/2008/layout/HexagonCluster"/>
    <dgm:cxn modelId="{A8BF277F-C91D-4275-B424-2717C90D297B}" type="presParOf" srcId="{9C88739E-1DD0-4694-970F-21D2E5E2538E}" destId="{4FF705BE-D1AF-4507-A37A-453614553466}" srcOrd="3" destOrd="0" presId="urn:microsoft.com/office/officeart/2008/layout/HexagonCluster"/>
    <dgm:cxn modelId="{6D9E47F5-4D80-44FA-BDFD-BC8200E759BC}" type="presParOf" srcId="{4FF705BE-D1AF-4507-A37A-453614553466}" destId="{B6455DB0-5912-4F72-AC0D-DD7C3395EE5F}" srcOrd="0" destOrd="0" presId="urn:microsoft.com/office/officeart/2008/layout/HexagonCluster"/>
    <dgm:cxn modelId="{C2E3CC1B-4DE4-4AA9-9EC3-5EAB4B655144}" type="presParOf" srcId="{9C88739E-1DD0-4694-970F-21D2E5E2538E}" destId="{276C8F47-C14F-41AD-87F1-336F7B9FA7C8}" srcOrd="4" destOrd="0" presId="urn:microsoft.com/office/officeart/2008/layout/HexagonCluster"/>
    <dgm:cxn modelId="{E62B7F88-F1F4-44EB-8162-0EADF1EFF537}" type="presParOf" srcId="{276C8F47-C14F-41AD-87F1-336F7B9FA7C8}" destId="{75C2C129-127A-43E5-A9CD-2B4505AB3069}" srcOrd="0" destOrd="0" presId="urn:microsoft.com/office/officeart/2008/layout/HexagonCluster"/>
    <dgm:cxn modelId="{5D1B0D99-7831-44FE-AFD6-CE32C93886F4}" type="presParOf" srcId="{9C88739E-1DD0-4694-970F-21D2E5E2538E}" destId="{4248F717-031A-4921-AED8-AF35FA66C7C9}" srcOrd="5" destOrd="0" presId="urn:microsoft.com/office/officeart/2008/layout/HexagonCluster"/>
    <dgm:cxn modelId="{FAB8B270-9382-40A7-9116-E1F18BDEB6C7}" type="presParOf" srcId="{4248F717-031A-4921-AED8-AF35FA66C7C9}" destId="{B40ED489-1EA9-4554-948F-131D10B8616F}" srcOrd="0" destOrd="0" presId="urn:microsoft.com/office/officeart/2008/layout/HexagonCluster"/>
    <dgm:cxn modelId="{8DC4AEB3-1AAA-4D51-A7D2-F3495B0831CD}" type="presParOf" srcId="{9C88739E-1DD0-4694-970F-21D2E5E2538E}" destId="{BB1FB32F-5E2E-4B42-8E61-BD5FDAEA49E9}" srcOrd="6" destOrd="0" presId="urn:microsoft.com/office/officeart/2008/layout/HexagonCluster"/>
    <dgm:cxn modelId="{CFF34257-8316-473C-8645-1E9249DF4CB6}" type="presParOf" srcId="{BB1FB32F-5E2E-4B42-8E61-BD5FDAEA49E9}" destId="{EBE2EF8B-2B97-4CB4-AB1E-455DDF96C8BD}" srcOrd="0" destOrd="0" presId="urn:microsoft.com/office/officeart/2008/layout/HexagonCluster"/>
    <dgm:cxn modelId="{C17A4039-AF95-4D31-8897-8DFAF86FEA40}" type="presParOf" srcId="{9C88739E-1DD0-4694-970F-21D2E5E2538E}" destId="{214FAED6-0708-4944-9260-95B1DBB1F15E}" srcOrd="7" destOrd="0" presId="urn:microsoft.com/office/officeart/2008/layout/HexagonCluster"/>
    <dgm:cxn modelId="{AF1C3FD7-8110-4FEB-9720-3E6EBE16A528}" type="presParOf" srcId="{214FAED6-0708-4944-9260-95B1DBB1F15E}" destId="{1FCA8174-A821-46D6-A3E1-E18B17365643}" srcOrd="0" destOrd="0" presId="urn:microsoft.com/office/officeart/2008/layout/HexagonCluster"/>
    <dgm:cxn modelId="{3252DC54-66D4-437A-9E5D-7C1297857C6A}" type="presParOf" srcId="{9C88739E-1DD0-4694-970F-21D2E5E2538E}" destId="{EE93E6CC-561A-4DE2-8076-2088EE12F052}" srcOrd="8" destOrd="0" presId="urn:microsoft.com/office/officeart/2008/layout/HexagonCluster"/>
    <dgm:cxn modelId="{9E952995-747E-4E35-9EB7-24076F14A0C9}" type="presParOf" srcId="{EE93E6CC-561A-4DE2-8076-2088EE12F052}" destId="{0275B407-9A59-4AEA-95C1-15FF1E9CE433}" srcOrd="0" destOrd="0" presId="urn:microsoft.com/office/officeart/2008/layout/HexagonCluster"/>
    <dgm:cxn modelId="{A4E85D56-2D37-46D9-81D0-BEA23C7B9A94}" type="presParOf" srcId="{9C88739E-1DD0-4694-970F-21D2E5E2538E}" destId="{2A037883-33D9-4AE6-A224-731C45359972}" srcOrd="9" destOrd="0" presId="urn:microsoft.com/office/officeart/2008/layout/HexagonCluster"/>
    <dgm:cxn modelId="{530292EB-B1AF-4C29-BD0C-E1CC65DD89E1}" type="presParOf" srcId="{2A037883-33D9-4AE6-A224-731C45359972}" destId="{DE58418C-50CF-4E33-9CC6-B0D5270C7E13}" srcOrd="0" destOrd="0" presId="urn:microsoft.com/office/officeart/2008/layout/HexagonCluster"/>
    <dgm:cxn modelId="{EDE6F424-9A20-4FDA-8E21-2922F9F87902}" type="presParOf" srcId="{9C88739E-1DD0-4694-970F-21D2E5E2538E}" destId="{A70622A8-2925-4A29-BBF6-BFB7708C7850}" srcOrd="10" destOrd="0" presId="urn:microsoft.com/office/officeart/2008/layout/HexagonCluster"/>
    <dgm:cxn modelId="{0423866E-D8AD-4760-8F8F-1851CDD12970}" type="presParOf" srcId="{A70622A8-2925-4A29-BBF6-BFB7708C7850}" destId="{460BE241-8CB7-4CFA-B92E-D39E80EF39D6}" srcOrd="0" destOrd="0" presId="urn:microsoft.com/office/officeart/2008/layout/HexagonCluster"/>
    <dgm:cxn modelId="{1175923B-8E2C-4F8B-B7D6-173D0AF13356}" type="presParOf" srcId="{9C88739E-1DD0-4694-970F-21D2E5E2538E}" destId="{9FCBDA60-2720-44DC-9744-E61F80CDB4FA}" srcOrd="11" destOrd="0" presId="urn:microsoft.com/office/officeart/2008/layout/HexagonCluster"/>
    <dgm:cxn modelId="{F8C197D0-E4E5-48CD-B280-3BC71639800A}" type="presParOf" srcId="{9FCBDA60-2720-44DC-9744-E61F80CDB4FA}" destId="{34252FC3-6F86-48C8-88AA-C8F67D977C98}" srcOrd="0" destOrd="0" presId="urn:microsoft.com/office/officeart/2008/layout/HexagonCluster"/>
    <dgm:cxn modelId="{5D6EB7BA-EE44-40B7-96CE-F58C3EDC046E}" type="presParOf" srcId="{9C88739E-1DD0-4694-970F-21D2E5E2538E}" destId="{A593ACDF-1431-41AF-A671-52B8F24FC8C9}" srcOrd="12" destOrd="0" presId="urn:microsoft.com/office/officeart/2008/layout/HexagonCluster"/>
    <dgm:cxn modelId="{0628BAF0-99FA-45A8-86B9-5B7E90765376}" type="presParOf" srcId="{A593ACDF-1431-41AF-A671-52B8F24FC8C9}" destId="{7182867C-67A6-46B6-9A53-61D372892F7D}" srcOrd="0" destOrd="0" presId="urn:microsoft.com/office/officeart/2008/layout/HexagonCluster"/>
    <dgm:cxn modelId="{60089ACB-38B2-4697-81FA-8A24E71775EF}" type="presParOf" srcId="{9C88739E-1DD0-4694-970F-21D2E5E2538E}" destId="{102E6135-B517-4573-BA57-37BDA473F3D2}" srcOrd="13" destOrd="0" presId="urn:microsoft.com/office/officeart/2008/layout/HexagonCluster"/>
    <dgm:cxn modelId="{9DD15437-8566-413A-BECB-0BE2A759AD80}" type="presParOf" srcId="{102E6135-B517-4573-BA57-37BDA473F3D2}" destId="{4E29C28F-443B-4B24-9194-12F9B2C464F3}" srcOrd="0" destOrd="0" presId="urn:microsoft.com/office/officeart/2008/layout/HexagonCluster"/>
    <dgm:cxn modelId="{DD3DD725-E83D-4F65-BB44-FD75C86F236D}" type="presParOf" srcId="{9C88739E-1DD0-4694-970F-21D2E5E2538E}" destId="{6E638E1A-07AE-4DC9-8B17-7559703AC4B6}" srcOrd="14" destOrd="0" presId="urn:microsoft.com/office/officeart/2008/layout/HexagonCluster"/>
    <dgm:cxn modelId="{D2F8B2E5-55F8-4321-B132-4046C57AA471}" type="presParOf" srcId="{6E638E1A-07AE-4DC9-8B17-7559703AC4B6}" destId="{612097F0-CDF5-4697-A79E-02F6270C776B}" srcOrd="0" destOrd="0" presId="urn:microsoft.com/office/officeart/2008/layout/HexagonCluster"/>
    <dgm:cxn modelId="{50ADA506-A514-4977-8E56-A71A48B692DE}" type="presParOf" srcId="{9C88739E-1DD0-4694-970F-21D2E5E2538E}" destId="{D7FFDD1F-4577-4341-B353-224B234EABD3}" srcOrd="15" destOrd="0" presId="urn:microsoft.com/office/officeart/2008/layout/HexagonCluster"/>
    <dgm:cxn modelId="{E727FD4D-7C6E-4D2B-A5EB-E7F461EED83F}" type="presParOf" srcId="{D7FFDD1F-4577-4341-B353-224B234EABD3}" destId="{EFC2DB24-D320-4FC3-B7DF-1080607F3599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EFE3F8-B382-47B2-A9FD-D21675DBC7A1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3425E6-70C7-4DFC-A9CB-CBFDBE2891D1}">
      <dgm:prSet phldrT="[ข้อความ]" custT="1"/>
      <dgm:spPr>
        <a:solidFill>
          <a:srgbClr val="4DAF84"/>
        </a:solidFill>
        <a:effectLst>
          <a:innerShdw blurRad="63500" dist="50800" dir="108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th-TH" sz="2400" b="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แบบสอบถาม</a:t>
          </a:r>
        </a:p>
        <a:p>
          <a:r>
            <a:rPr lang="th-TH" sz="2400" b="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ความพึงพอใจ</a:t>
          </a:r>
          <a:endParaRPr lang="en-US" sz="2400" b="0" cap="none" spc="0" dirty="0">
            <a:ln w="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7FEC6BF0-41A0-4551-8F4C-379E6934F096}" type="parTrans" cxnId="{AC4D7B0B-301E-4C72-B3A8-870F67C73DC8}">
      <dgm:prSet/>
      <dgm:spPr/>
      <dgm:t>
        <a:bodyPr/>
        <a:lstStyle/>
        <a:p>
          <a:endParaRPr lang="en-US"/>
        </a:p>
      </dgm:t>
    </dgm:pt>
    <dgm:pt modelId="{B0689BC3-9845-4355-AA25-9240D4FAAB2F}" type="sibTrans" cxnId="{AC4D7B0B-301E-4C72-B3A8-870F67C73DC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D738D2AE-31F2-49DF-B28F-A5DBA4B4E904}">
      <dgm:prSet phldrT="[ข้อความ]" custT="1"/>
      <dgm:spPr>
        <a:solidFill>
          <a:srgbClr val="094C37"/>
        </a:solidFill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th-TH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การค้นหาความเสี่ยงเชิงรุก</a:t>
          </a:r>
          <a:endParaRPr lang="en-US" sz="26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6503385-1E53-48F7-8080-434BD4F0BAA1}" type="parTrans" cxnId="{CB3C706F-EB07-4CA5-BF4B-6DD23E4D03F5}">
      <dgm:prSet/>
      <dgm:spPr/>
      <dgm:t>
        <a:bodyPr/>
        <a:lstStyle/>
        <a:p>
          <a:endParaRPr lang="en-US"/>
        </a:p>
      </dgm:t>
    </dgm:pt>
    <dgm:pt modelId="{1F474EC7-7263-491A-84FE-269A1A610005}" type="sibTrans" cxnId="{CB3C706F-EB07-4CA5-BF4B-6DD23E4D03F5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  <dgm:t>
        <a:bodyPr/>
        <a:lstStyle/>
        <a:p>
          <a:endParaRPr lang="en-US"/>
        </a:p>
      </dgm:t>
    </dgm:pt>
    <dgm:pt modelId="{F970E8D1-E8A5-4636-8A95-9349DE1A068A}">
      <dgm:prSet phldrT="[ข้อความ]" custT="1"/>
      <dgm:spPr>
        <a:solidFill>
          <a:srgbClr val="4DAF84"/>
        </a:solidFill>
        <a:effectLst>
          <a:innerShdw blurRad="63500" dist="50800" dir="135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th-TH" sz="2400" b="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การทบทวน </a:t>
          </a:r>
          <a:endParaRPr lang="en-US" sz="2400" b="0" cap="none" spc="0" dirty="0">
            <a:ln w="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anose="020B0500040200020003" pitchFamily="34" charset="-34"/>
            <a:cs typeface="TH Sarabun New" panose="020B0500040200020003" pitchFamily="34" charset="-34"/>
          </a:endParaRPr>
        </a:p>
        <a:p>
          <a:r>
            <a:rPr lang="th-TH" sz="2400" b="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12 กิจกรรม</a:t>
          </a:r>
          <a:endParaRPr lang="en-US" sz="2400" b="0" cap="none" spc="0" dirty="0">
            <a:ln w="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A85362CE-021C-4FDA-AFBF-8E5B77CB2E7C}" type="parTrans" cxnId="{C208583E-7DC6-4276-883D-9F7F642CE85F}">
      <dgm:prSet/>
      <dgm:spPr/>
      <dgm:t>
        <a:bodyPr/>
        <a:lstStyle/>
        <a:p>
          <a:endParaRPr lang="en-US"/>
        </a:p>
      </dgm:t>
    </dgm:pt>
    <dgm:pt modelId="{A60635D8-72BE-49F7-A0F7-88CDBC1791B6}" type="sibTrans" cxnId="{C208583E-7DC6-4276-883D-9F7F642CE85F}">
      <dgm:prSet/>
      <dgm:spPr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en-US"/>
        </a:p>
      </dgm:t>
    </dgm:pt>
    <dgm:pt modelId="{4922F73C-CEA2-49D1-B970-D4F89DAF553D}">
      <dgm:prSet custT="1"/>
      <dgm:spPr>
        <a:solidFill>
          <a:srgbClr val="4DAF84"/>
        </a:solidFill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th-TH" sz="2400" b="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การทบทวน</a:t>
          </a:r>
          <a:endParaRPr lang="en-US" sz="2400" b="0" cap="none" spc="0" dirty="0">
            <a:ln w="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anose="020B0500040200020003" pitchFamily="34" charset="-34"/>
            <a:cs typeface="TH Sarabun New" panose="020B0500040200020003" pitchFamily="34" charset="-34"/>
          </a:endParaRPr>
        </a:p>
        <a:p>
          <a:r>
            <a:rPr lang="th-TH" sz="2400" b="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เวชระเบียน</a:t>
          </a:r>
          <a:endParaRPr lang="en-US" sz="2400" b="0" cap="none" spc="0" dirty="0">
            <a:ln w="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241FDA2E-5864-48B5-9F82-A9C6E70A42CF}" type="parTrans" cxnId="{A47DC260-6393-4337-9FD9-71A86D87B5AA}">
      <dgm:prSet/>
      <dgm:spPr/>
      <dgm:t>
        <a:bodyPr/>
        <a:lstStyle/>
        <a:p>
          <a:endParaRPr lang="en-US"/>
        </a:p>
      </dgm:t>
    </dgm:pt>
    <dgm:pt modelId="{2AB257FE-CA82-41E8-863B-96C81BD51A38}" type="sibTrans" cxnId="{A47DC260-6393-4337-9FD9-71A86D87B5AA}">
      <dgm:prSet/>
      <dgm:spPr>
        <a:blipFill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30E7AA11-FDAC-4C10-B119-BF2E08A7EBF4}">
      <dgm:prSet custT="1"/>
      <dgm:spPr>
        <a:solidFill>
          <a:srgbClr val="4DAF84"/>
        </a:solidFill>
        <a:effectLst>
          <a:innerShdw blurRad="63500" dist="50800" dir="162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th-TH" sz="2400" b="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การนิเทศงาน</a:t>
          </a:r>
          <a:endParaRPr lang="en-US" sz="2400" b="0" cap="none" spc="0" dirty="0">
            <a:ln w="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78B40DCB-67A3-465F-B6F5-44D334DC2BD2}" type="parTrans" cxnId="{6DCF6884-42ED-431F-9CDD-15914519F359}">
      <dgm:prSet/>
      <dgm:spPr/>
      <dgm:t>
        <a:bodyPr/>
        <a:lstStyle/>
        <a:p>
          <a:endParaRPr lang="en-US"/>
        </a:p>
      </dgm:t>
    </dgm:pt>
    <dgm:pt modelId="{9814E8E0-57DB-4DB0-969C-18474AE07456}" type="sibTrans" cxnId="{6DCF6884-42ED-431F-9CDD-15914519F359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n-US"/>
        </a:p>
      </dgm:t>
    </dgm:pt>
    <dgm:pt modelId="{15F64027-AD5A-4CF3-8300-28B8061BF489}">
      <dgm:prSet custT="1"/>
      <dgm:spPr>
        <a:solidFill>
          <a:srgbClr val="4DAF84"/>
        </a:solidFill>
        <a:effectLst>
          <a:innerShdw blurRad="63500" dist="508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en-US" sz="2400" b="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RM Round</a:t>
          </a:r>
        </a:p>
      </dgm:t>
    </dgm:pt>
    <dgm:pt modelId="{02B6A4F8-764C-48A6-A326-28D4891E4000}" type="parTrans" cxnId="{823D4080-CE00-4530-9E2E-4BD8DEC47054}">
      <dgm:prSet/>
      <dgm:spPr/>
      <dgm:t>
        <a:bodyPr/>
        <a:lstStyle/>
        <a:p>
          <a:endParaRPr lang="en-US"/>
        </a:p>
      </dgm:t>
    </dgm:pt>
    <dgm:pt modelId="{4D82A2D3-71CD-4352-9410-489F8F2AF5DD}" type="sibTrans" cxnId="{823D4080-CE00-4530-9E2E-4BD8DEC47054}">
      <dgm:prSet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FC49D62D-3452-44E8-9E59-AAAE522D8AD6}">
      <dgm:prSet custT="1"/>
      <dgm:spPr>
        <a:solidFill>
          <a:srgbClr val="4DAF84"/>
        </a:solidFill>
        <a:effectLst>
          <a:innerShdw blurRad="63500" dist="50800" dir="54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en-US" sz="2400" b="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Internal Survey</a:t>
          </a:r>
        </a:p>
      </dgm:t>
    </dgm:pt>
    <dgm:pt modelId="{2F282D96-BC58-4541-BF5F-7638F7D57A96}" type="parTrans" cxnId="{0B256714-BFEA-4E3C-8D10-41640415917F}">
      <dgm:prSet/>
      <dgm:spPr/>
      <dgm:t>
        <a:bodyPr/>
        <a:lstStyle/>
        <a:p>
          <a:endParaRPr lang="en-US"/>
        </a:p>
      </dgm:t>
    </dgm:pt>
    <dgm:pt modelId="{36CEE942-95F3-4994-A004-731414AC1003}" type="sibTrans" cxnId="{0B256714-BFEA-4E3C-8D10-41640415917F}">
      <dgm:prSet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DEA3BD71-831B-4423-8FA6-6F67423B49AA}">
      <dgm:prSet custT="1"/>
      <dgm:spPr>
        <a:solidFill>
          <a:srgbClr val="4DAF84"/>
        </a:solidFill>
        <a:effectLst>
          <a:innerShdw blurRad="63500" dist="50800" dir="27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th-TH" sz="2400" b="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การรับ/ส่งเวรประจำวัน</a:t>
          </a:r>
          <a:endParaRPr lang="en-US" sz="2400" b="0" cap="none" spc="0" dirty="0">
            <a:ln w="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D1605888-5C03-4C7D-B418-45D522F08B47}" type="parTrans" cxnId="{0E516721-5F7D-42F4-9108-08220DE9A710}">
      <dgm:prSet/>
      <dgm:spPr/>
      <dgm:t>
        <a:bodyPr/>
        <a:lstStyle/>
        <a:p>
          <a:endParaRPr lang="en-US"/>
        </a:p>
      </dgm:t>
    </dgm:pt>
    <dgm:pt modelId="{F8403AFB-C6FA-4550-8EF5-47BAFB87D5F2}" type="sibTrans" cxnId="{0E516721-5F7D-42F4-9108-08220DE9A710}">
      <dgm:prSet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E4C7A697-86A8-4905-9E85-F0756FE73974}" type="pres">
      <dgm:prSet presAssocID="{B6EFE3F8-B382-47B2-A9FD-D21675DBC7A1}" presName="Name0" presStyleCnt="0">
        <dgm:presLayoutVars>
          <dgm:chMax val="21"/>
          <dgm:chPref val="21"/>
        </dgm:presLayoutVars>
      </dgm:prSet>
      <dgm:spPr/>
    </dgm:pt>
    <dgm:pt modelId="{EC1B782C-6419-4961-8AA1-9CBA7E8FBC9C}" type="pres">
      <dgm:prSet presAssocID="{F03425E6-70C7-4DFC-A9CB-CBFDBE2891D1}" presName="text1" presStyleCnt="0"/>
      <dgm:spPr/>
    </dgm:pt>
    <dgm:pt modelId="{BDACF6BB-9CA8-49FB-A0B4-D3A588DC6C50}" type="pres">
      <dgm:prSet presAssocID="{F03425E6-70C7-4DFC-A9CB-CBFDBE2891D1}" presName="textRepeatNode" presStyleLbl="alignNode1" presStyleIdx="0" presStyleCnt="8" custScaleX="110000" custScaleY="110000" custLinFactX="100000" custLinFactNeighborX="124139" custLinFactNeighborY="98921">
        <dgm:presLayoutVars>
          <dgm:chMax val="0"/>
          <dgm:chPref val="0"/>
          <dgm:bulletEnabled val="1"/>
        </dgm:presLayoutVars>
      </dgm:prSet>
      <dgm:spPr>
        <a:prstGeom prst="round2DiagRect">
          <a:avLst/>
        </a:prstGeom>
      </dgm:spPr>
    </dgm:pt>
    <dgm:pt modelId="{47BB833A-B9D9-4749-86D6-8FC66A1F1C8B}" type="pres">
      <dgm:prSet presAssocID="{F03425E6-70C7-4DFC-A9CB-CBFDBE2891D1}" presName="textaccent1" presStyleCnt="0"/>
      <dgm:spPr/>
    </dgm:pt>
    <dgm:pt modelId="{22853B9F-A1B3-4F22-8460-55FCB81F5629}" type="pres">
      <dgm:prSet presAssocID="{F03425E6-70C7-4DFC-A9CB-CBFDBE2891D1}" presName="accentRepeatNode" presStyleLbl="solidAlignAcc1" presStyleIdx="0" presStyleCnt="16" custScaleX="110000" custScaleY="110000"/>
      <dgm:spPr/>
    </dgm:pt>
    <dgm:pt modelId="{5868A97C-E080-412C-9EC3-3C0C6EE1BC4E}" type="pres">
      <dgm:prSet presAssocID="{B0689BC3-9845-4355-AA25-9240D4FAAB2F}" presName="image1" presStyleCnt="0"/>
      <dgm:spPr/>
    </dgm:pt>
    <dgm:pt modelId="{DBC4AD32-9FAA-4783-AB76-D4069C4C8087}" type="pres">
      <dgm:prSet presAssocID="{B0689BC3-9845-4355-AA25-9240D4FAAB2F}" presName="imageRepeatNode" presStyleLbl="alignAcc1" presStyleIdx="0" presStyleCnt="8" custScaleX="110000" custScaleY="110000" custLinFactNeighborX="70963" custLinFactNeighborY="29081"/>
      <dgm:spPr>
        <a:prstGeom prst="round2DiagRect">
          <a:avLst/>
        </a:prstGeom>
      </dgm:spPr>
    </dgm:pt>
    <dgm:pt modelId="{A1401EC0-0000-4F16-A210-C0CE47193EF2}" type="pres">
      <dgm:prSet presAssocID="{B0689BC3-9845-4355-AA25-9240D4FAAB2F}" presName="imageaccent1" presStyleCnt="0"/>
      <dgm:spPr/>
    </dgm:pt>
    <dgm:pt modelId="{400D2D2C-1E72-4044-B010-849D45D15662}" type="pres">
      <dgm:prSet presAssocID="{B0689BC3-9845-4355-AA25-9240D4FAAB2F}" presName="accentRepeatNode" presStyleLbl="solidAlignAcc1" presStyleIdx="1" presStyleCnt="16" custScaleX="110000" custScaleY="110000"/>
      <dgm:spPr/>
    </dgm:pt>
    <dgm:pt modelId="{EE4D7280-3619-4ACC-B88B-58B1E455CB51}" type="pres">
      <dgm:prSet presAssocID="{D738D2AE-31F2-49DF-B28F-A5DBA4B4E904}" presName="text2" presStyleCnt="0"/>
      <dgm:spPr/>
    </dgm:pt>
    <dgm:pt modelId="{8FD53C8E-38E1-484E-AB51-9B6E8A9E6217}" type="pres">
      <dgm:prSet presAssocID="{D738D2AE-31F2-49DF-B28F-A5DBA4B4E904}" presName="textRepeatNode" presStyleLbl="alignNode1" presStyleIdx="1" presStyleCnt="8" custScaleX="110000" custScaleY="110000" custLinFactNeighborX="16397" custLinFactNeighborY="29384">
        <dgm:presLayoutVars>
          <dgm:chMax val="0"/>
          <dgm:chPref val="0"/>
          <dgm:bulletEnabled val="1"/>
        </dgm:presLayoutVars>
      </dgm:prSet>
      <dgm:spPr>
        <a:prstGeom prst="round2DiagRect">
          <a:avLst/>
        </a:prstGeom>
      </dgm:spPr>
    </dgm:pt>
    <dgm:pt modelId="{160FF379-7E1A-4FA2-9F9E-BBB2CE0D98A6}" type="pres">
      <dgm:prSet presAssocID="{D738D2AE-31F2-49DF-B28F-A5DBA4B4E904}" presName="textaccent2" presStyleCnt="0"/>
      <dgm:spPr/>
    </dgm:pt>
    <dgm:pt modelId="{22D4354F-9C5E-4D2F-919C-701778B0EF01}" type="pres">
      <dgm:prSet presAssocID="{D738D2AE-31F2-49DF-B28F-A5DBA4B4E904}" presName="accentRepeatNode" presStyleLbl="solidAlignAcc1" presStyleIdx="2" presStyleCnt="16" custScaleX="110000" custScaleY="110000" custLinFactX="-200000" custLinFactY="100000" custLinFactNeighborX="-278339" custLinFactNeighborY="145930"/>
      <dgm:spPr/>
    </dgm:pt>
    <dgm:pt modelId="{422B3538-7176-4464-9106-421B5FDE55E9}" type="pres">
      <dgm:prSet presAssocID="{1F474EC7-7263-491A-84FE-269A1A610005}" presName="image2" presStyleCnt="0"/>
      <dgm:spPr/>
    </dgm:pt>
    <dgm:pt modelId="{CA7AA56C-79C1-4317-992D-31037EC814C2}" type="pres">
      <dgm:prSet presAssocID="{1F474EC7-7263-491A-84FE-269A1A610005}" presName="imageRepeatNode" presStyleLbl="alignAcc1" presStyleIdx="1" presStyleCnt="8" custScaleX="110000" custScaleY="110000" custLinFactNeighborX="52033" custLinFactNeighborY="-22491"/>
      <dgm:spPr>
        <a:prstGeom prst="round2DiagRect">
          <a:avLst/>
        </a:prstGeom>
      </dgm:spPr>
    </dgm:pt>
    <dgm:pt modelId="{5871B567-99CB-4C69-BCDA-D4B8EE5C49DF}" type="pres">
      <dgm:prSet presAssocID="{1F474EC7-7263-491A-84FE-269A1A610005}" presName="imageaccent2" presStyleCnt="0"/>
      <dgm:spPr/>
    </dgm:pt>
    <dgm:pt modelId="{027ED985-4F4E-4294-9912-A201EDC1589A}" type="pres">
      <dgm:prSet presAssocID="{1F474EC7-7263-491A-84FE-269A1A610005}" presName="accentRepeatNode" presStyleLbl="solidAlignAcc1" presStyleIdx="3" presStyleCnt="16" custScaleX="110000" custScaleY="110000" custLinFactX="200000" custLinFactY="600000" custLinFactNeighborX="210496" custLinFactNeighborY="628835"/>
      <dgm:spPr/>
    </dgm:pt>
    <dgm:pt modelId="{92212E8E-7414-4939-BB6B-9AD2FF120876}" type="pres">
      <dgm:prSet presAssocID="{F970E8D1-E8A5-4636-8A95-9349DE1A068A}" presName="text3" presStyleCnt="0"/>
      <dgm:spPr/>
    </dgm:pt>
    <dgm:pt modelId="{43BD44C4-0EC6-499F-A8AB-5AE7DD38395E}" type="pres">
      <dgm:prSet presAssocID="{F970E8D1-E8A5-4636-8A95-9349DE1A068A}" presName="textRepeatNode" presStyleLbl="alignNode1" presStyleIdx="2" presStyleCnt="8" custScaleX="110000" custScaleY="110000" custLinFactNeighborX="-16189" custLinFactNeighborY="-40252">
        <dgm:presLayoutVars>
          <dgm:chMax val="0"/>
          <dgm:chPref val="0"/>
          <dgm:bulletEnabled val="1"/>
        </dgm:presLayoutVars>
      </dgm:prSet>
      <dgm:spPr>
        <a:prstGeom prst="round2DiagRect">
          <a:avLst/>
        </a:prstGeom>
      </dgm:spPr>
    </dgm:pt>
    <dgm:pt modelId="{F3C1601F-6E73-4878-9FFD-5E349BA26FFB}" type="pres">
      <dgm:prSet presAssocID="{F970E8D1-E8A5-4636-8A95-9349DE1A068A}" presName="textaccent3" presStyleCnt="0"/>
      <dgm:spPr/>
    </dgm:pt>
    <dgm:pt modelId="{4E518319-2B02-41B2-AB43-A2F9508FDD57}" type="pres">
      <dgm:prSet presAssocID="{F970E8D1-E8A5-4636-8A95-9349DE1A068A}" presName="accentRepeatNode" presStyleLbl="solidAlignAcc1" presStyleIdx="4" presStyleCnt="16" custScaleX="110000" custScaleY="110000" custLinFactX="-320459" custLinFactY="1200000" custLinFactNeighborX="-400000" custLinFactNeighborY="1272961"/>
      <dgm:spPr/>
    </dgm:pt>
    <dgm:pt modelId="{B82ADCFD-79A1-448B-878B-48FAFD21CDD5}" type="pres">
      <dgm:prSet presAssocID="{A60635D8-72BE-49F7-A0F7-88CDBC1791B6}" presName="image3" presStyleCnt="0"/>
      <dgm:spPr/>
    </dgm:pt>
    <dgm:pt modelId="{6FE4C1D4-DE51-48D2-A3DC-305F09F99EC9}" type="pres">
      <dgm:prSet presAssocID="{A60635D8-72BE-49F7-A0F7-88CDBC1791B6}" presName="imageRepeatNode" presStyleLbl="alignAcc1" presStyleIdx="2" presStyleCnt="8" custScaleX="110000" custScaleY="110000" custLinFactNeighborX="18253" custLinFactNeighborY="15363"/>
      <dgm:spPr>
        <a:prstGeom prst="round2DiagRect">
          <a:avLst/>
        </a:prstGeom>
      </dgm:spPr>
    </dgm:pt>
    <dgm:pt modelId="{DB006015-B88F-4859-9451-24448816B7E6}" type="pres">
      <dgm:prSet presAssocID="{A60635D8-72BE-49F7-A0F7-88CDBC1791B6}" presName="imageaccent3" presStyleCnt="0"/>
      <dgm:spPr/>
    </dgm:pt>
    <dgm:pt modelId="{40028137-8CA2-415C-87B1-E4D6EC3DAC5F}" type="pres">
      <dgm:prSet presAssocID="{A60635D8-72BE-49F7-A0F7-88CDBC1791B6}" presName="accentRepeatNode" presStyleLbl="solidAlignAcc1" presStyleIdx="5" presStyleCnt="16" custScaleX="110000" custScaleY="110000" custLinFactX="-450770" custLinFactY="1268600" custLinFactNeighborX="-500000" custLinFactNeighborY="1300000"/>
      <dgm:spPr/>
    </dgm:pt>
    <dgm:pt modelId="{204EAB93-80B2-4964-97D6-68B5D97769C0}" type="pres">
      <dgm:prSet presAssocID="{30E7AA11-FDAC-4C10-B119-BF2E08A7EBF4}" presName="text4" presStyleCnt="0"/>
      <dgm:spPr/>
    </dgm:pt>
    <dgm:pt modelId="{A1E9BE1B-B48A-439E-9105-B3D0CE6376D8}" type="pres">
      <dgm:prSet presAssocID="{30E7AA11-FDAC-4C10-B119-BF2E08A7EBF4}" presName="textRepeatNode" presStyleLbl="alignNode1" presStyleIdx="3" presStyleCnt="8" custScaleX="110000" custScaleY="110000" custLinFactNeighborX="52720" custLinFactNeighborY="-40025">
        <dgm:presLayoutVars>
          <dgm:chMax val="0"/>
          <dgm:chPref val="0"/>
          <dgm:bulletEnabled val="1"/>
        </dgm:presLayoutVars>
      </dgm:prSet>
      <dgm:spPr>
        <a:prstGeom prst="round2DiagRect">
          <a:avLst/>
        </a:prstGeom>
      </dgm:spPr>
    </dgm:pt>
    <dgm:pt modelId="{DC8CCFDB-478A-4E16-94CC-0A400FC5D7B3}" type="pres">
      <dgm:prSet presAssocID="{30E7AA11-FDAC-4C10-B119-BF2E08A7EBF4}" presName="textaccent4" presStyleCnt="0"/>
      <dgm:spPr/>
    </dgm:pt>
    <dgm:pt modelId="{8622A68C-590D-4CA3-9341-8CE708B38906}" type="pres">
      <dgm:prSet presAssocID="{30E7AA11-FDAC-4C10-B119-BF2E08A7EBF4}" presName="accentRepeatNode" presStyleLbl="solidAlignAcc1" presStyleIdx="6" presStyleCnt="16" custScaleX="110000" custScaleY="110000" custLinFactX="314554" custLinFactY="534500" custLinFactNeighborX="400000" custLinFactNeighborY="600000"/>
      <dgm:spPr/>
    </dgm:pt>
    <dgm:pt modelId="{40DAE034-A253-4823-96C4-9F71E7CE76E6}" type="pres">
      <dgm:prSet presAssocID="{9814E8E0-57DB-4DB0-969C-18474AE07456}" presName="image4" presStyleCnt="0"/>
      <dgm:spPr/>
    </dgm:pt>
    <dgm:pt modelId="{FF373E4A-2687-4EA2-89E5-6135C93EE61B}" type="pres">
      <dgm:prSet presAssocID="{9814E8E0-57DB-4DB0-969C-18474AE07456}" presName="imageRepeatNode" presStyleLbl="alignAcc1" presStyleIdx="3" presStyleCnt="8" custScaleX="110000" custScaleY="110000" custLinFactX="100000" custLinFactNeighborX="103366" custLinFactNeighborY="28363"/>
      <dgm:spPr>
        <a:prstGeom prst="round2DiagRect">
          <a:avLst/>
        </a:prstGeom>
      </dgm:spPr>
    </dgm:pt>
    <dgm:pt modelId="{5C906AF6-FFC7-4656-9BD3-3693B32E81DF}" type="pres">
      <dgm:prSet presAssocID="{9814E8E0-57DB-4DB0-969C-18474AE07456}" presName="imageaccent4" presStyleCnt="0"/>
      <dgm:spPr/>
    </dgm:pt>
    <dgm:pt modelId="{89C1C578-2656-463F-96A5-5522C73A3D47}" type="pres">
      <dgm:prSet presAssocID="{9814E8E0-57DB-4DB0-969C-18474AE07456}" presName="accentRepeatNode" presStyleLbl="solidAlignAcc1" presStyleIdx="7" presStyleCnt="16" custScaleX="110000" custScaleY="110000" custLinFactX="800000" custLinFactNeighborX="808556" custLinFactNeighborY="-95315"/>
      <dgm:spPr/>
    </dgm:pt>
    <dgm:pt modelId="{F257CCCE-E8D0-4BDB-8A79-AA8DDD7A0A5A}" type="pres">
      <dgm:prSet presAssocID="{4922F73C-CEA2-49D1-B970-D4F89DAF553D}" presName="text5" presStyleCnt="0"/>
      <dgm:spPr/>
    </dgm:pt>
    <dgm:pt modelId="{250546C7-07DF-4C75-8132-6012C4D4B379}" type="pres">
      <dgm:prSet presAssocID="{4922F73C-CEA2-49D1-B970-D4F89DAF553D}" presName="textRepeatNode" presStyleLbl="alignNode1" presStyleIdx="4" presStyleCnt="8" custScaleX="110000" custScaleY="110000" custLinFactX="100000" custLinFactNeighborX="107488" custLinFactNeighborY="14304">
        <dgm:presLayoutVars>
          <dgm:chMax val="0"/>
          <dgm:chPref val="0"/>
          <dgm:bulletEnabled val="1"/>
        </dgm:presLayoutVars>
      </dgm:prSet>
      <dgm:spPr>
        <a:prstGeom prst="round2DiagRect">
          <a:avLst/>
        </a:prstGeom>
      </dgm:spPr>
    </dgm:pt>
    <dgm:pt modelId="{AE17574D-6F95-486A-8BF4-D3CF4A575D19}" type="pres">
      <dgm:prSet presAssocID="{4922F73C-CEA2-49D1-B970-D4F89DAF553D}" presName="textaccent5" presStyleCnt="0"/>
      <dgm:spPr/>
    </dgm:pt>
    <dgm:pt modelId="{D466E6D6-00A6-4967-B392-0F8023C5758F}" type="pres">
      <dgm:prSet presAssocID="{4922F73C-CEA2-49D1-B970-D4F89DAF553D}" presName="accentRepeatNode" presStyleLbl="solidAlignAcc1" presStyleIdx="8" presStyleCnt="16" custScaleX="110000" custScaleY="110000"/>
      <dgm:spPr/>
    </dgm:pt>
    <dgm:pt modelId="{7C0CF1E5-E9AF-48D1-8F5B-C0018A4C1762}" type="pres">
      <dgm:prSet presAssocID="{2AB257FE-CA82-41E8-863B-96C81BD51A38}" presName="image5" presStyleCnt="0"/>
      <dgm:spPr/>
    </dgm:pt>
    <dgm:pt modelId="{F335F003-6E1D-4061-BD9E-FA18F04142A3}" type="pres">
      <dgm:prSet presAssocID="{2AB257FE-CA82-41E8-863B-96C81BD51A38}" presName="imageRepeatNode" presStyleLbl="alignAcc1" presStyleIdx="4" presStyleCnt="8" custScaleX="110000" custScaleY="110000" custLinFactNeighborX="1157" custLinFactNeighborY="-41499"/>
      <dgm:spPr>
        <a:prstGeom prst="round2DiagRect">
          <a:avLst/>
        </a:prstGeom>
      </dgm:spPr>
    </dgm:pt>
    <dgm:pt modelId="{3464EFB8-D14D-484A-9CEA-8C180378D492}" type="pres">
      <dgm:prSet presAssocID="{2AB257FE-CA82-41E8-863B-96C81BD51A38}" presName="imageaccent5" presStyleCnt="0"/>
      <dgm:spPr/>
    </dgm:pt>
    <dgm:pt modelId="{696C40F1-FA5C-473B-A87E-10E0A4B8452D}" type="pres">
      <dgm:prSet presAssocID="{2AB257FE-CA82-41E8-863B-96C81BD51A38}" presName="accentRepeatNode" presStyleLbl="solidAlignAcc1" presStyleIdx="9" presStyleCnt="16" custScaleX="110000" custScaleY="110000"/>
      <dgm:spPr/>
    </dgm:pt>
    <dgm:pt modelId="{954892B0-F203-4632-9788-B26E2F04AC21}" type="pres">
      <dgm:prSet presAssocID="{15F64027-AD5A-4CF3-8300-28B8061BF489}" presName="text6" presStyleCnt="0"/>
      <dgm:spPr/>
    </dgm:pt>
    <dgm:pt modelId="{6EC5F2C0-61FC-4201-9ACE-5B0F0FEA2CAC}" type="pres">
      <dgm:prSet presAssocID="{15F64027-AD5A-4CF3-8300-28B8061BF489}" presName="textRepeatNode" presStyleLbl="alignNode1" presStyleIdx="5" presStyleCnt="8" custScaleX="110000" custScaleY="110000" custLinFactX="-160312" custLinFactNeighborX="-200000" custLinFactNeighborY="94542">
        <dgm:presLayoutVars>
          <dgm:chMax val="0"/>
          <dgm:chPref val="0"/>
          <dgm:bulletEnabled val="1"/>
        </dgm:presLayoutVars>
      </dgm:prSet>
      <dgm:spPr>
        <a:prstGeom prst="round2DiagRect">
          <a:avLst/>
        </a:prstGeom>
      </dgm:spPr>
    </dgm:pt>
    <dgm:pt modelId="{911ACDA2-D371-4BEE-945F-BCA8B1C627EC}" type="pres">
      <dgm:prSet presAssocID="{15F64027-AD5A-4CF3-8300-28B8061BF489}" presName="textaccent6" presStyleCnt="0"/>
      <dgm:spPr/>
    </dgm:pt>
    <dgm:pt modelId="{302682F2-9C6C-4A66-94F8-BCDFC8ED8AC2}" type="pres">
      <dgm:prSet presAssocID="{15F64027-AD5A-4CF3-8300-28B8061BF489}" presName="accentRepeatNode" presStyleLbl="solidAlignAcc1" presStyleIdx="10" presStyleCnt="16" custScaleX="110000" custScaleY="110000"/>
      <dgm:spPr/>
    </dgm:pt>
    <dgm:pt modelId="{563BEA32-22DD-41B9-A1C2-DCF27D20EB73}" type="pres">
      <dgm:prSet presAssocID="{4D82A2D3-71CD-4352-9410-489F8F2AF5DD}" presName="image6" presStyleCnt="0"/>
      <dgm:spPr/>
    </dgm:pt>
    <dgm:pt modelId="{CA2C4927-ABE9-4483-9216-BC6BBC175179}" type="pres">
      <dgm:prSet presAssocID="{4D82A2D3-71CD-4352-9410-489F8F2AF5DD}" presName="imageRepeatNode" presStyleLbl="alignAcc1" presStyleIdx="5" presStyleCnt="8" custScaleX="110000" custScaleY="110000" custLinFactNeighborX="86899" custLinFactNeighborY="40149"/>
      <dgm:spPr>
        <a:prstGeom prst="round2DiagRect">
          <a:avLst/>
        </a:prstGeom>
      </dgm:spPr>
    </dgm:pt>
    <dgm:pt modelId="{A27631C7-F9E3-41BE-B5F0-3EF4927F1C24}" type="pres">
      <dgm:prSet presAssocID="{4D82A2D3-71CD-4352-9410-489F8F2AF5DD}" presName="imageaccent6" presStyleCnt="0"/>
      <dgm:spPr/>
    </dgm:pt>
    <dgm:pt modelId="{A8B569F5-FE53-4B32-A999-CD504368EAA1}" type="pres">
      <dgm:prSet presAssocID="{4D82A2D3-71CD-4352-9410-489F8F2AF5DD}" presName="accentRepeatNode" presStyleLbl="solidAlignAcc1" presStyleIdx="11" presStyleCnt="16" custScaleX="110000" custScaleY="110000" custLinFactX="-1523959" custLinFactY="-696282" custLinFactNeighborX="-1600000" custLinFactNeighborY="-700000"/>
      <dgm:spPr/>
    </dgm:pt>
    <dgm:pt modelId="{CBFC61F5-F5E2-4D9E-9865-04701FD5DEC0}" type="pres">
      <dgm:prSet presAssocID="{FC49D62D-3452-44E8-9E59-AAAE522D8AD6}" presName="text7" presStyleCnt="0"/>
      <dgm:spPr/>
    </dgm:pt>
    <dgm:pt modelId="{2133B79F-9F92-4160-B926-660BEFF1B6CE}" type="pres">
      <dgm:prSet presAssocID="{FC49D62D-3452-44E8-9E59-AAAE522D8AD6}" presName="textRepeatNode" presStyleLbl="alignNode1" presStyleIdx="6" presStyleCnt="8" custScaleX="110000" custScaleY="110000" custLinFactX="100000" custLinFactNeighborX="158660" custLinFactNeighborY="-78146">
        <dgm:presLayoutVars>
          <dgm:chMax val="0"/>
          <dgm:chPref val="0"/>
          <dgm:bulletEnabled val="1"/>
        </dgm:presLayoutVars>
      </dgm:prSet>
      <dgm:spPr>
        <a:prstGeom prst="round2DiagRect">
          <a:avLst/>
        </a:prstGeom>
      </dgm:spPr>
    </dgm:pt>
    <dgm:pt modelId="{B4F62C50-13C5-45F2-9023-895AB83ABE18}" type="pres">
      <dgm:prSet presAssocID="{FC49D62D-3452-44E8-9E59-AAAE522D8AD6}" presName="textaccent7" presStyleCnt="0"/>
      <dgm:spPr/>
    </dgm:pt>
    <dgm:pt modelId="{A48CC50F-F719-4026-9029-7AA66DA2949C}" type="pres">
      <dgm:prSet presAssocID="{FC49D62D-3452-44E8-9E59-AAAE522D8AD6}" presName="accentRepeatNode" presStyleLbl="solidAlignAcc1" presStyleIdx="12" presStyleCnt="16" custScaleX="110000" custScaleY="110000" custLinFactX="-901540" custLinFactY="-148614" custLinFactNeighborX="-1000000" custLinFactNeighborY="-200000"/>
      <dgm:spPr/>
    </dgm:pt>
    <dgm:pt modelId="{CEA6CF87-6BF3-44DD-A58D-91032FDB9D34}" type="pres">
      <dgm:prSet presAssocID="{36CEE942-95F3-4994-A004-731414AC1003}" presName="image7" presStyleCnt="0"/>
      <dgm:spPr/>
    </dgm:pt>
    <dgm:pt modelId="{681F9E3C-CF3B-4174-81FA-2CF29FEA860C}" type="pres">
      <dgm:prSet presAssocID="{36CEE942-95F3-4994-A004-731414AC1003}" presName="imageRepeatNode" presStyleLbl="alignAcc1" presStyleIdx="6" presStyleCnt="8" custScaleX="110000" custScaleY="110000" custLinFactX="-34083" custLinFactNeighborX="-100000" custLinFactNeighborY="-15174"/>
      <dgm:spPr>
        <a:prstGeom prst="round2DiagRect">
          <a:avLst/>
        </a:prstGeom>
      </dgm:spPr>
    </dgm:pt>
    <dgm:pt modelId="{C02EE886-378E-41D2-94CE-9F1EF36D36D5}" type="pres">
      <dgm:prSet presAssocID="{36CEE942-95F3-4994-A004-731414AC1003}" presName="imageaccent7" presStyleCnt="0"/>
      <dgm:spPr/>
    </dgm:pt>
    <dgm:pt modelId="{E4FA00DE-9461-4712-8A45-BA811C5CB03E}" type="pres">
      <dgm:prSet presAssocID="{36CEE942-95F3-4994-A004-731414AC1003}" presName="accentRepeatNode" presStyleLbl="solidAlignAcc1" presStyleIdx="13" presStyleCnt="16" custScaleX="110000" custScaleY="110000" custLinFactX="633363" custLinFactY="-702734" custLinFactNeighborX="700000" custLinFactNeighborY="-800000"/>
      <dgm:spPr/>
    </dgm:pt>
    <dgm:pt modelId="{448189FF-CC84-407E-86C8-A54A6CD1C7CB}" type="pres">
      <dgm:prSet presAssocID="{DEA3BD71-831B-4423-8FA6-6F67423B49AA}" presName="text8" presStyleCnt="0"/>
      <dgm:spPr/>
    </dgm:pt>
    <dgm:pt modelId="{E7ECAADD-A702-46A2-A8FA-6732E5836CBB}" type="pres">
      <dgm:prSet presAssocID="{DEA3BD71-831B-4423-8FA6-6F67423B49AA}" presName="textRepeatNode" presStyleLbl="alignNode1" presStyleIdx="7" presStyleCnt="8" custScaleX="110000" custScaleY="110000" custLinFactX="-263886" custLinFactNeighborX="-300000" custLinFactNeighborY="-83320">
        <dgm:presLayoutVars>
          <dgm:chMax val="0"/>
          <dgm:chPref val="0"/>
          <dgm:bulletEnabled val="1"/>
        </dgm:presLayoutVars>
      </dgm:prSet>
      <dgm:spPr>
        <a:prstGeom prst="round2DiagRect">
          <a:avLst/>
        </a:prstGeom>
      </dgm:spPr>
    </dgm:pt>
    <dgm:pt modelId="{2DA95F3F-32D8-402F-988D-EF38E0FE9C32}" type="pres">
      <dgm:prSet presAssocID="{DEA3BD71-831B-4423-8FA6-6F67423B49AA}" presName="textaccent8" presStyleCnt="0"/>
      <dgm:spPr/>
    </dgm:pt>
    <dgm:pt modelId="{DB1952C7-242E-41B9-9192-95684F978184}" type="pres">
      <dgm:prSet presAssocID="{DEA3BD71-831B-4423-8FA6-6F67423B49AA}" presName="accentRepeatNode" presStyleLbl="solidAlignAcc1" presStyleIdx="14" presStyleCnt="16" custScaleX="110000" custScaleY="110000" custLinFactY="-211653" custLinFactNeighborX="-41964" custLinFactNeighborY="-300000"/>
      <dgm:spPr/>
    </dgm:pt>
    <dgm:pt modelId="{DA0EEE3A-6D26-4475-8A7F-AEC77F633857}" type="pres">
      <dgm:prSet presAssocID="{F8403AFB-C6FA-4550-8EF5-47BAFB87D5F2}" presName="image8" presStyleCnt="0"/>
      <dgm:spPr/>
    </dgm:pt>
    <dgm:pt modelId="{B60D499A-A26B-4027-AB68-0968C761B99D}" type="pres">
      <dgm:prSet presAssocID="{F8403AFB-C6FA-4550-8EF5-47BAFB87D5F2}" presName="imageRepeatNode" presStyleLbl="alignAcc1" presStyleIdx="7" presStyleCnt="8" custScaleX="110000" custScaleY="110000" custLinFactX="-100000" custLinFactNeighborX="-142372" custLinFactNeighborY="-16271"/>
      <dgm:spPr>
        <a:prstGeom prst="round2DiagRect">
          <a:avLst/>
        </a:prstGeom>
      </dgm:spPr>
    </dgm:pt>
    <dgm:pt modelId="{5CD85CD9-C16D-4FF0-91CE-BBE4AB768F00}" type="pres">
      <dgm:prSet presAssocID="{F8403AFB-C6FA-4550-8EF5-47BAFB87D5F2}" presName="imageaccent8" presStyleCnt="0"/>
      <dgm:spPr/>
    </dgm:pt>
    <dgm:pt modelId="{D4A95CA5-7E04-4129-B25C-1434D844B89F}" type="pres">
      <dgm:prSet presAssocID="{F8403AFB-C6FA-4550-8EF5-47BAFB87D5F2}" presName="accentRepeatNode" presStyleLbl="solidAlignAcc1" presStyleIdx="15" presStyleCnt="16" custScaleX="110000" custScaleY="110000" custLinFactX="100000" custLinFactY="-900000" custLinFactNeighborX="190037" custLinFactNeighborY="-994779"/>
      <dgm:spPr/>
    </dgm:pt>
  </dgm:ptLst>
  <dgm:cxnLst>
    <dgm:cxn modelId="{AC4D7B0B-301E-4C72-B3A8-870F67C73DC8}" srcId="{B6EFE3F8-B382-47B2-A9FD-D21675DBC7A1}" destId="{F03425E6-70C7-4DFC-A9CB-CBFDBE2891D1}" srcOrd="0" destOrd="0" parTransId="{7FEC6BF0-41A0-4551-8F4C-379E6934F096}" sibTransId="{B0689BC3-9845-4355-AA25-9240D4FAAB2F}"/>
    <dgm:cxn modelId="{0B256714-BFEA-4E3C-8D10-41640415917F}" srcId="{B6EFE3F8-B382-47B2-A9FD-D21675DBC7A1}" destId="{FC49D62D-3452-44E8-9E59-AAAE522D8AD6}" srcOrd="6" destOrd="0" parTransId="{2F282D96-BC58-4541-BF5F-7638F7D57A96}" sibTransId="{36CEE942-95F3-4994-A004-731414AC1003}"/>
    <dgm:cxn modelId="{AC6F1B18-49FC-4897-BCAC-B616E91D658D}" type="presOf" srcId="{DEA3BD71-831B-4423-8FA6-6F67423B49AA}" destId="{E7ECAADD-A702-46A2-A8FA-6732E5836CBB}" srcOrd="0" destOrd="0" presId="urn:microsoft.com/office/officeart/2008/layout/HexagonCluster"/>
    <dgm:cxn modelId="{0E516721-5F7D-42F4-9108-08220DE9A710}" srcId="{B6EFE3F8-B382-47B2-A9FD-D21675DBC7A1}" destId="{DEA3BD71-831B-4423-8FA6-6F67423B49AA}" srcOrd="7" destOrd="0" parTransId="{D1605888-5C03-4C7D-B418-45D522F08B47}" sibTransId="{F8403AFB-C6FA-4550-8EF5-47BAFB87D5F2}"/>
    <dgm:cxn modelId="{30D15E3D-392D-4B56-9E29-55C91CB91FAF}" type="presOf" srcId="{36CEE942-95F3-4994-A004-731414AC1003}" destId="{681F9E3C-CF3B-4174-81FA-2CF29FEA860C}" srcOrd="0" destOrd="0" presId="urn:microsoft.com/office/officeart/2008/layout/HexagonCluster"/>
    <dgm:cxn modelId="{C208583E-7DC6-4276-883D-9F7F642CE85F}" srcId="{B6EFE3F8-B382-47B2-A9FD-D21675DBC7A1}" destId="{F970E8D1-E8A5-4636-8A95-9349DE1A068A}" srcOrd="2" destOrd="0" parTransId="{A85362CE-021C-4FDA-AFBF-8E5B77CB2E7C}" sibTransId="{A60635D8-72BE-49F7-A0F7-88CDBC1791B6}"/>
    <dgm:cxn modelId="{6EE6F35E-03B6-4F8D-8871-A60BF9D863F5}" type="presOf" srcId="{B6EFE3F8-B382-47B2-A9FD-D21675DBC7A1}" destId="{E4C7A697-86A8-4905-9E85-F0756FE73974}" srcOrd="0" destOrd="0" presId="urn:microsoft.com/office/officeart/2008/layout/HexagonCluster"/>
    <dgm:cxn modelId="{A47DC260-6393-4337-9FD9-71A86D87B5AA}" srcId="{B6EFE3F8-B382-47B2-A9FD-D21675DBC7A1}" destId="{4922F73C-CEA2-49D1-B970-D4F89DAF553D}" srcOrd="4" destOrd="0" parTransId="{241FDA2E-5864-48B5-9F82-A9C6E70A42CF}" sibTransId="{2AB257FE-CA82-41E8-863B-96C81BD51A38}"/>
    <dgm:cxn modelId="{CB3C706F-EB07-4CA5-BF4B-6DD23E4D03F5}" srcId="{B6EFE3F8-B382-47B2-A9FD-D21675DBC7A1}" destId="{D738D2AE-31F2-49DF-B28F-A5DBA4B4E904}" srcOrd="1" destOrd="0" parTransId="{B6503385-1E53-48F7-8080-434BD4F0BAA1}" sibTransId="{1F474EC7-7263-491A-84FE-269A1A610005}"/>
    <dgm:cxn modelId="{3534D753-62CB-48A2-91B7-45FBDFBDB2E9}" type="presOf" srcId="{4D82A2D3-71CD-4352-9410-489F8F2AF5DD}" destId="{CA2C4927-ABE9-4483-9216-BC6BBC175179}" srcOrd="0" destOrd="0" presId="urn:microsoft.com/office/officeart/2008/layout/HexagonCluster"/>
    <dgm:cxn modelId="{B5B02780-0417-42D4-83FE-1790A51CF0BD}" type="presOf" srcId="{4922F73C-CEA2-49D1-B970-D4F89DAF553D}" destId="{250546C7-07DF-4C75-8132-6012C4D4B379}" srcOrd="0" destOrd="0" presId="urn:microsoft.com/office/officeart/2008/layout/HexagonCluster"/>
    <dgm:cxn modelId="{823D4080-CE00-4530-9E2E-4BD8DEC47054}" srcId="{B6EFE3F8-B382-47B2-A9FD-D21675DBC7A1}" destId="{15F64027-AD5A-4CF3-8300-28B8061BF489}" srcOrd="5" destOrd="0" parTransId="{02B6A4F8-764C-48A6-A326-28D4891E4000}" sibTransId="{4D82A2D3-71CD-4352-9410-489F8F2AF5DD}"/>
    <dgm:cxn modelId="{6DCF6884-42ED-431F-9CDD-15914519F359}" srcId="{B6EFE3F8-B382-47B2-A9FD-D21675DBC7A1}" destId="{30E7AA11-FDAC-4C10-B119-BF2E08A7EBF4}" srcOrd="3" destOrd="0" parTransId="{78B40DCB-67A3-465F-B6F5-44D334DC2BD2}" sibTransId="{9814E8E0-57DB-4DB0-969C-18474AE07456}"/>
    <dgm:cxn modelId="{DCF6D58A-C659-4A30-B184-CDD7F9982E37}" type="presOf" srcId="{F8403AFB-C6FA-4550-8EF5-47BAFB87D5F2}" destId="{B60D499A-A26B-4027-AB68-0968C761B99D}" srcOrd="0" destOrd="0" presId="urn:microsoft.com/office/officeart/2008/layout/HexagonCluster"/>
    <dgm:cxn modelId="{A4179794-8F7F-4D5E-8F72-106CD2146907}" type="presOf" srcId="{FC49D62D-3452-44E8-9E59-AAAE522D8AD6}" destId="{2133B79F-9F92-4160-B926-660BEFF1B6CE}" srcOrd="0" destOrd="0" presId="urn:microsoft.com/office/officeart/2008/layout/HexagonCluster"/>
    <dgm:cxn modelId="{ED3AFD9C-C0D3-4F64-94B7-0987424BFB90}" type="presOf" srcId="{F970E8D1-E8A5-4636-8A95-9349DE1A068A}" destId="{43BD44C4-0EC6-499F-A8AB-5AE7DD38395E}" srcOrd="0" destOrd="0" presId="urn:microsoft.com/office/officeart/2008/layout/HexagonCluster"/>
    <dgm:cxn modelId="{5BA135CA-E732-41B0-A40A-CD851DE4621F}" type="presOf" srcId="{F03425E6-70C7-4DFC-A9CB-CBFDBE2891D1}" destId="{BDACF6BB-9CA8-49FB-A0B4-D3A588DC6C50}" srcOrd="0" destOrd="0" presId="urn:microsoft.com/office/officeart/2008/layout/HexagonCluster"/>
    <dgm:cxn modelId="{182534D0-2B38-4D12-A95D-0D5955D2E1D5}" type="presOf" srcId="{B0689BC3-9845-4355-AA25-9240D4FAAB2F}" destId="{DBC4AD32-9FAA-4783-AB76-D4069C4C8087}" srcOrd="0" destOrd="0" presId="urn:microsoft.com/office/officeart/2008/layout/HexagonCluster"/>
    <dgm:cxn modelId="{59F5FAD2-125D-495B-AF9C-1476F96063F6}" type="presOf" srcId="{2AB257FE-CA82-41E8-863B-96C81BD51A38}" destId="{F335F003-6E1D-4061-BD9E-FA18F04142A3}" srcOrd="0" destOrd="0" presId="urn:microsoft.com/office/officeart/2008/layout/HexagonCluster"/>
    <dgm:cxn modelId="{A8CC3CD9-7695-445F-8006-4D94D1C03782}" type="presOf" srcId="{9814E8E0-57DB-4DB0-969C-18474AE07456}" destId="{FF373E4A-2687-4EA2-89E5-6135C93EE61B}" srcOrd="0" destOrd="0" presId="urn:microsoft.com/office/officeart/2008/layout/HexagonCluster"/>
    <dgm:cxn modelId="{1B243BE8-9173-4A6C-8336-E8494DACF958}" type="presOf" srcId="{D738D2AE-31F2-49DF-B28F-A5DBA4B4E904}" destId="{8FD53C8E-38E1-484E-AB51-9B6E8A9E6217}" srcOrd="0" destOrd="0" presId="urn:microsoft.com/office/officeart/2008/layout/HexagonCluster"/>
    <dgm:cxn modelId="{F9B164E9-F6E7-4C55-BA3A-6DD0CAA43DC0}" type="presOf" srcId="{15F64027-AD5A-4CF3-8300-28B8061BF489}" destId="{6EC5F2C0-61FC-4201-9ACE-5B0F0FEA2CAC}" srcOrd="0" destOrd="0" presId="urn:microsoft.com/office/officeart/2008/layout/HexagonCluster"/>
    <dgm:cxn modelId="{68844AF0-7100-4895-B89A-B435E4DA7B9D}" type="presOf" srcId="{1F474EC7-7263-491A-84FE-269A1A610005}" destId="{CA7AA56C-79C1-4317-992D-31037EC814C2}" srcOrd="0" destOrd="0" presId="urn:microsoft.com/office/officeart/2008/layout/HexagonCluster"/>
    <dgm:cxn modelId="{9B0981F9-402A-4C5D-B742-74953D146288}" type="presOf" srcId="{A60635D8-72BE-49F7-A0F7-88CDBC1791B6}" destId="{6FE4C1D4-DE51-48D2-A3DC-305F09F99EC9}" srcOrd="0" destOrd="0" presId="urn:microsoft.com/office/officeart/2008/layout/HexagonCluster"/>
    <dgm:cxn modelId="{9BA173FB-E479-4E21-8DAB-805622DCED8F}" type="presOf" srcId="{30E7AA11-FDAC-4C10-B119-BF2E08A7EBF4}" destId="{A1E9BE1B-B48A-439E-9105-B3D0CE6376D8}" srcOrd="0" destOrd="0" presId="urn:microsoft.com/office/officeart/2008/layout/HexagonCluster"/>
    <dgm:cxn modelId="{13383EDF-A0B5-4C10-92AD-4203C97FBAC8}" type="presParOf" srcId="{E4C7A697-86A8-4905-9E85-F0756FE73974}" destId="{EC1B782C-6419-4961-8AA1-9CBA7E8FBC9C}" srcOrd="0" destOrd="0" presId="urn:microsoft.com/office/officeart/2008/layout/HexagonCluster"/>
    <dgm:cxn modelId="{96357CCF-C032-4EFA-947A-07A6D43C0011}" type="presParOf" srcId="{EC1B782C-6419-4961-8AA1-9CBA7E8FBC9C}" destId="{BDACF6BB-9CA8-49FB-A0B4-D3A588DC6C50}" srcOrd="0" destOrd="0" presId="urn:microsoft.com/office/officeart/2008/layout/HexagonCluster"/>
    <dgm:cxn modelId="{7ACFA2CA-5D3B-44E5-8A22-0A84C4B8017D}" type="presParOf" srcId="{E4C7A697-86A8-4905-9E85-F0756FE73974}" destId="{47BB833A-B9D9-4749-86D6-8FC66A1F1C8B}" srcOrd="1" destOrd="0" presId="urn:microsoft.com/office/officeart/2008/layout/HexagonCluster"/>
    <dgm:cxn modelId="{0D1A685A-0254-4831-B6FB-9067817DE165}" type="presParOf" srcId="{47BB833A-B9D9-4749-86D6-8FC66A1F1C8B}" destId="{22853B9F-A1B3-4F22-8460-55FCB81F5629}" srcOrd="0" destOrd="0" presId="urn:microsoft.com/office/officeart/2008/layout/HexagonCluster"/>
    <dgm:cxn modelId="{ED1F96EE-0D39-40B8-89AF-10304CBC10C1}" type="presParOf" srcId="{E4C7A697-86A8-4905-9E85-F0756FE73974}" destId="{5868A97C-E080-412C-9EC3-3C0C6EE1BC4E}" srcOrd="2" destOrd="0" presId="urn:microsoft.com/office/officeart/2008/layout/HexagonCluster"/>
    <dgm:cxn modelId="{C9F676A1-5D7D-4120-B632-DCF9D9D1251D}" type="presParOf" srcId="{5868A97C-E080-412C-9EC3-3C0C6EE1BC4E}" destId="{DBC4AD32-9FAA-4783-AB76-D4069C4C8087}" srcOrd="0" destOrd="0" presId="urn:microsoft.com/office/officeart/2008/layout/HexagonCluster"/>
    <dgm:cxn modelId="{CE078585-6907-4AD6-AC9E-EBE64BA842C2}" type="presParOf" srcId="{E4C7A697-86A8-4905-9E85-F0756FE73974}" destId="{A1401EC0-0000-4F16-A210-C0CE47193EF2}" srcOrd="3" destOrd="0" presId="urn:microsoft.com/office/officeart/2008/layout/HexagonCluster"/>
    <dgm:cxn modelId="{8DFE97F5-DF0D-4B0A-8C43-D945B5F4FA60}" type="presParOf" srcId="{A1401EC0-0000-4F16-A210-C0CE47193EF2}" destId="{400D2D2C-1E72-4044-B010-849D45D15662}" srcOrd="0" destOrd="0" presId="urn:microsoft.com/office/officeart/2008/layout/HexagonCluster"/>
    <dgm:cxn modelId="{9078C511-A16C-47B3-996A-9A2DC9C67A8F}" type="presParOf" srcId="{E4C7A697-86A8-4905-9E85-F0756FE73974}" destId="{EE4D7280-3619-4ACC-B88B-58B1E455CB51}" srcOrd="4" destOrd="0" presId="urn:microsoft.com/office/officeart/2008/layout/HexagonCluster"/>
    <dgm:cxn modelId="{09E77D2C-6139-423A-A069-7300285D85B8}" type="presParOf" srcId="{EE4D7280-3619-4ACC-B88B-58B1E455CB51}" destId="{8FD53C8E-38E1-484E-AB51-9B6E8A9E6217}" srcOrd="0" destOrd="0" presId="urn:microsoft.com/office/officeart/2008/layout/HexagonCluster"/>
    <dgm:cxn modelId="{468DF25E-00C4-40AE-B961-958F21CD3B04}" type="presParOf" srcId="{E4C7A697-86A8-4905-9E85-F0756FE73974}" destId="{160FF379-7E1A-4FA2-9F9E-BBB2CE0D98A6}" srcOrd="5" destOrd="0" presId="urn:microsoft.com/office/officeart/2008/layout/HexagonCluster"/>
    <dgm:cxn modelId="{EE04EACC-3BD5-492E-AE18-D6F92A3DBFF7}" type="presParOf" srcId="{160FF379-7E1A-4FA2-9F9E-BBB2CE0D98A6}" destId="{22D4354F-9C5E-4D2F-919C-701778B0EF01}" srcOrd="0" destOrd="0" presId="urn:microsoft.com/office/officeart/2008/layout/HexagonCluster"/>
    <dgm:cxn modelId="{C02752A3-30BC-4858-A174-ED42189FE8AF}" type="presParOf" srcId="{E4C7A697-86A8-4905-9E85-F0756FE73974}" destId="{422B3538-7176-4464-9106-421B5FDE55E9}" srcOrd="6" destOrd="0" presId="urn:microsoft.com/office/officeart/2008/layout/HexagonCluster"/>
    <dgm:cxn modelId="{8F594CD1-64C8-4B72-A2A4-1778189257B8}" type="presParOf" srcId="{422B3538-7176-4464-9106-421B5FDE55E9}" destId="{CA7AA56C-79C1-4317-992D-31037EC814C2}" srcOrd="0" destOrd="0" presId="urn:microsoft.com/office/officeart/2008/layout/HexagonCluster"/>
    <dgm:cxn modelId="{A6DCF5F7-E495-4E4B-9891-9F26EC712D6C}" type="presParOf" srcId="{E4C7A697-86A8-4905-9E85-F0756FE73974}" destId="{5871B567-99CB-4C69-BCDA-D4B8EE5C49DF}" srcOrd="7" destOrd="0" presId="urn:microsoft.com/office/officeart/2008/layout/HexagonCluster"/>
    <dgm:cxn modelId="{674CCAD4-9B69-4677-BA5E-D8672A298E0A}" type="presParOf" srcId="{5871B567-99CB-4C69-BCDA-D4B8EE5C49DF}" destId="{027ED985-4F4E-4294-9912-A201EDC1589A}" srcOrd="0" destOrd="0" presId="urn:microsoft.com/office/officeart/2008/layout/HexagonCluster"/>
    <dgm:cxn modelId="{B13FF57C-30C3-4A1C-89AF-80A12B408761}" type="presParOf" srcId="{E4C7A697-86A8-4905-9E85-F0756FE73974}" destId="{92212E8E-7414-4939-BB6B-9AD2FF120876}" srcOrd="8" destOrd="0" presId="urn:microsoft.com/office/officeart/2008/layout/HexagonCluster"/>
    <dgm:cxn modelId="{13409758-6E2D-4F7D-9C89-DA92815AC859}" type="presParOf" srcId="{92212E8E-7414-4939-BB6B-9AD2FF120876}" destId="{43BD44C4-0EC6-499F-A8AB-5AE7DD38395E}" srcOrd="0" destOrd="0" presId="urn:microsoft.com/office/officeart/2008/layout/HexagonCluster"/>
    <dgm:cxn modelId="{1DA3C741-359F-4BA0-A788-8A4A1527EAC2}" type="presParOf" srcId="{E4C7A697-86A8-4905-9E85-F0756FE73974}" destId="{F3C1601F-6E73-4878-9FFD-5E349BA26FFB}" srcOrd="9" destOrd="0" presId="urn:microsoft.com/office/officeart/2008/layout/HexagonCluster"/>
    <dgm:cxn modelId="{21F7EAC1-32AE-4832-9C6C-953463875E9A}" type="presParOf" srcId="{F3C1601F-6E73-4878-9FFD-5E349BA26FFB}" destId="{4E518319-2B02-41B2-AB43-A2F9508FDD57}" srcOrd="0" destOrd="0" presId="urn:microsoft.com/office/officeart/2008/layout/HexagonCluster"/>
    <dgm:cxn modelId="{715254D2-DD90-4EC5-B82C-D75738060959}" type="presParOf" srcId="{E4C7A697-86A8-4905-9E85-F0756FE73974}" destId="{B82ADCFD-79A1-448B-878B-48FAFD21CDD5}" srcOrd="10" destOrd="0" presId="urn:microsoft.com/office/officeart/2008/layout/HexagonCluster"/>
    <dgm:cxn modelId="{4F6A1880-7707-4B75-931C-CE53FADE7CC9}" type="presParOf" srcId="{B82ADCFD-79A1-448B-878B-48FAFD21CDD5}" destId="{6FE4C1D4-DE51-48D2-A3DC-305F09F99EC9}" srcOrd="0" destOrd="0" presId="urn:microsoft.com/office/officeart/2008/layout/HexagonCluster"/>
    <dgm:cxn modelId="{249D8B04-3BA2-4A32-8D14-47DD6112074A}" type="presParOf" srcId="{E4C7A697-86A8-4905-9E85-F0756FE73974}" destId="{DB006015-B88F-4859-9451-24448816B7E6}" srcOrd="11" destOrd="0" presId="urn:microsoft.com/office/officeart/2008/layout/HexagonCluster"/>
    <dgm:cxn modelId="{FC202FDB-2506-475F-B606-7ABA6F9FBDAF}" type="presParOf" srcId="{DB006015-B88F-4859-9451-24448816B7E6}" destId="{40028137-8CA2-415C-87B1-E4D6EC3DAC5F}" srcOrd="0" destOrd="0" presId="urn:microsoft.com/office/officeart/2008/layout/HexagonCluster"/>
    <dgm:cxn modelId="{C1AF4148-5A35-4DAF-A4CD-CE20BCBA9AED}" type="presParOf" srcId="{E4C7A697-86A8-4905-9E85-F0756FE73974}" destId="{204EAB93-80B2-4964-97D6-68B5D97769C0}" srcOrd="12" destOrd="0" presId="urn:microsoft.com/office/officeart/2008/layout/HexagonCluster"/>
    <dgm:cxn modelId="{302AB8E8-E5FF-4E1D-9B4C-65579D737493}" type="presParOf" srcId="{204EAB93-80B2-4964-97D6-68B5D97769C0}" destId="{A1E9BE1B-B48A-439E-9105-B3D0CE6376D8}" srcOrd="0" destOrd="0" presId="urn:microsoft.com/office/officeart/2008/layout/HexagonCluster"/>
    <dgm:cxn modelId="{FB8C2742-071F-4AAA-8947-77483AE288BB}" type="presParOf" srcId="{E4C7A697-86A8-4905-9E85-F0756FE73974}" destId="{DC8CCFDB-478A-4E16-94CC-0A400FC5D7B3}" srcOrd="13" destOrd="0" presId="urn:microsoft.com/office/officeart/2008/layout/HexagonCluster"/>
    <dgm:cxn modelId="{A4C1CA84-0847-45C7-BCC1-8869C905CC76}" type="presParOf" srcId="{DC8CCFDB-478A-4E16-94CC-0A400FC5D7B3}" destId="{8622A68C-590D-4CA3-9341-8CE708B38906}" srcOrd="0" destOrd="0" presId="urn:microsoft.com/office/officeart/2008/layout/HexagonCluster"/>
    <dgm:cxn modelId="{DDFC3C96-048E-4C35-A773-8E2ECF0D6952}" type="presParOf" srcId="{E4C7A697-86A8-4905-9E85-F0756FE73974}" destId="{40DAE034-A253-4823-96C4-9F71E7CE76E6}" srcOrd="14" destOrd="0" presId="urn:microsoft.com/office/officeart/2008/layout/HexagonCluster"/>
    <dgm:cxn modelId="{0DC5F7D3-3773-4824-8D2E-DCABEF965E71}" type="presParOf" srcId="{40DAE034-A253-4823-96C4-9F71E7CE76E6}" destId="{FF373E4A-2687-4EA2-89E5-6135C93EE61B}" srcOrd="0" destOrd="0" presId="urn:microsoft.com/office/officeart/2008/layout/HexagonCluster"/>
    <dgm:cxn modelId="{3F5A2E70-2C74-4118-9673-7F2274BD5E02}" type="presParOf" srcId="{E4C7A697-86A8-4905-9E85-F0756FE73974}" destId="{5C906AF6-FFC7-4656-9BD3-3693B32E81DF}" srcOrd="15" destOrd="0" presId="urn:microsoft.com/office/officeart/2008/layout/HexagonCluster"/>
    <dgm:cxn modelId="{60585F75-819D-4552-96E5-95FECF0BAD9E}" type="presParOf" srcId="{5C906AF6-FFC7-4656-9BD3-3693B32E81DF}" destId="{89C1C578-2656-463F-96A5-5522C73A3D47}" srcOrd="0" destOrd="0" presId="urn:microsoft.com/office/officeart/2008/layout/HexagonCluster"/>
    <dgm:cxn modelId="{C9EF1F8C-7134-47EF-8583-368BC3A19BBC}" type="presParOf" srcId="{E4C7A697-86A8-4905-9E85-F0756FE73974}" destId="{F257CCCE-E8D0-4BDB-8A79-AA8DDD7A0A5A}" srcOrd="16" destOrd="0" presId="urn:microsoft.com/office/officeart/2008/layout/HexagonCluster"/>
    <dgm:cxn modelId="{B289CB1C-7F3A-470F-80EF-E33A89BFEFE5}" type="presParOf" srcId="{F257CCCE-E8D0-4BDB-8A79-AA8DDD7A0A5A}" destId="{250546C7-07DF-4C75-8132-6012C4D4B379}" srcOrd="0" destOrd="0" presId="urn:microsoft.com/office/officeart/2008/layout/HexagonCluster"/>
    <dgm:cxn modelId="{9C37328C-2677-4E6F-A4BC-F6D7DBC74EF1}" type="presParOf" srcId="{E4C7A697-86A8-4905-9E85-F0756FE73974}" destId="{AE17574D-6F95-486A-8BF4-D3CF4A575D19}" srcOrd="17" destOrd="0" presId="urn:microsoft.com/office/officeart/2008/layout/HexagonCluster"/>
    <dgm:cxn modelId="{9048E7EC-3E02-47BC-92F9-3B2B5A273B88}" type="presParOf" srcId="{AE17574D-6F95-486A-8BF4-D3CF4A575D19}" destId="{D466E6D6-00A6-4967-B392-0F8023C5758F}" srcOrd="0" destOrd="0" presId="urn:microsoft.com/office/officeart/2008/layout/HexagonCluster"/>
    <dgm:cxn modelId="{F6B328C2-FF56-4223-ADF9-188D26A5E2D5}" type="presParOf" srcId="{E4C7A697-86A8-4905-9E85-F0756FE73974}" destId="{7C0CF1E5-E9AF-48D1-8F5B-C0018A4C1762}" srcOrd="18" destOrd="0" presId="urn:microsoft.com/office/officeart/2008/layout/HexagonCluster"/>
    <dgm:cxn modelId="{7A243E62-EDCB-4431-8591-6CEAFF51C2FE}" type="presParOf" srcId="{7C0CF1E5-E9AF-48D1-8F5B-C0018A4C1762}" destId="{F335F003-6E1D-4061-BD9E-FA18F04142A3}" srcOrd="0" destOrd="0" presId="urn:microsoft.com/office/officeart/2008/layout/HexagonCluster"/>
    <dgm:cxn modelId="{AD9A2933-506A-4278-A780-9EBB0C5682AD}" type="presParOf" srcId="{E4C7A697-86A8-4905-9E85-F0756FE73974}" destId="{3464EFB8-D14D-484A-9CEA-8C180378D492}" srcOrd="19" destOrd="0" presId="urn:microsoft.com/office/officeart/2008/layout/HexagonCluster"/>
    <dgm:cxn modelId="{310C8544-01BD-4719-9A90-A00C8C54C21B}" type="presParOf" srcId="{3464EFB8-D14D-484A-9CEA-8C180378D492}" destId="{696C40F1-FA5C-473B-A87E-10E0A4B8452D}" srcOrd="0" destOrd="0" presId="urn:microsoft.com/office/officeart/2008/layout/HexagonCluster"/>
    <dgm:cxn modelId="{DFCC4851-E6ED-468B-A6E0-77D70D0493B3}" type="presParOf" srcId="{E4C7A697-86A8-4905-9E85-F0756FE73974}" destId="{954892B0-F203-4632-9788-B26E2F04AC21}" srcOrd="20" destOrd="0" presId="urn:microsoft.com/office/officeart/2008/layout/HexagonCluster"/>
    <dgm:cxn modelId="{0EA166C2-A389-4FA9-A068-E5A2E34069C1}" type="presParOf" srcId="{954892B0-F203-4632-9788-B26E2F04AC21}" destId="{6EC5F2C0-61FC-4201-9ACE-5B0F0FEA2CAC}" srcOrd="0" destOrd="0" presId="urn:microsoft.com/office/officeart/2008/layout/HexagonCluster"/>
    <dgm:cxn modelId="{D274F1C7-46E0-4304-9289-9BE07FDB7CA2}" type="presParOf" srcId="{E4C7A697-86A8-4905-9E85-F0756FE73974}" destId="{911ACDA2-D371-4BEE-945F-BCA8B1C627EC}" srcOrd="21" destOrd="0" presId="urn:microsoft.com/office/officeart/2008/layout/HexagonCluster"/>
    <dgm:cxn modelId="{EA120079-83DF-4ECD-B3DA-181CF3677FF6}" type="presParOf" srcId="{911ACDA2-D371-4BEE-945F-BCA8B1C627EC}" destId="{302682F2-9C6C-4A66-94F8-BCDFC8ED8AC2}" srcOrd="0" destOrd="0" presId="urn:microsoft.com/office/officeart/2008/layout/HexagonCluster"/>
    <dgm:cxn modelId="{144D7829-997C-4986-9746-A5D8C07C1A2C}" type="presParOf" srcId="{E4C7A697-86A8-4905-9E85-F0756FE73974}" destId="{563BEA32-22DD-41B9-A1C2-DCF27D20EB73}" srcOrd="22" destOrd="0" presId="urn:microsoft.com/office/officeart/2008/layout/HexagonCluster"/>
    <dgm:cxn modelId="{570BD7E8-0A1D-4F68-A8DB-86066D9C434E}" type="presParOf" srcId="{563BEA32-22DD-41B9-A1C2-DCF27D20EB73}" destId="{CA2C4927-ABE9-4483-9216-BC6BBC175179}" srcOrd="0" destOrd="0" presId="urn:microsoft.com/office/officeart/2008/layout/HexagonCluster"/>
    <dgm:cxn modelId="{BEE16E52-09A9-4B68-AFC8-C22F79FEFEE9}" type="presParOf" srcId="{E4C7A697-86A8-4905-9E85-F0756FE73974}" destId="{A27631C7-F9E3-41BE-B5F0-3EF4927F1C24}" srcOrd="23" destOrd="0" presId="urn:microsoft.com/office/officeart/2008/layout/HexagonCluster"/>
    <dgm:cxn modelId="{03E2C621-CE3F-4D31-86E0-8D3AD0B5E2E4}" type="presParOf" srcId="{A27631C7-F9E3-41BE-B5F0-3EF4927F1C24}" destId="{A8B569F5-FE53-4B32-A999-CD504368EAA1}" srcOrd="0" destOrd="0" presId="urn:microsoft.com/office/officeart/2008/layout/HexagonCluster"/>
    <dgm:cxn modelId="{BB40E4B2-962F-4A6A-B223-BECF812DF5BE}" type="presParOf" srcId="{E4C7A697-86A8-4905-9E85-F0756FE73974}" destId="{CBFC61F5-F5E2-4D9E-9865-04701FD5DEC0}" srcOrd="24" destOrd="0" presId="urn:microsoft.com/office/officeart/2008/layout/HexagonCluster"/>
    <dgm:cxn modelId="{519A6888-7B70-4DE9-B680-00B500C5A7DD}" type="presParOf" srcId="{CBFC61F5-F5E2-4D9E-9865-04701FD5DEC0}" destId="{2133B79F-9F92-4160-B926-660BEFF1B6CE}" srcOrd="0" destOrd="0" presId="urn:microsoft.com/office/officeart/2008/layout/HexagonCluster"/>
    <dgm:cxn modelId="{5E0A8DE5-FF73-4889-AB15-8D7DC1A9F59A}" type="presParOf" srcId="{E4C7A697-86A8-4905-9E85-F0756FE73974}" destId="{B4F62C50-13C5-45F2-9023-895AB83ABE18}" srcOrd="25" destOrd="0" presId="urn:microsoft.com/office/officeart/2008/layout/HexagonCluster"/>
    <dgm:cxn modelId="{EB0B56B4-0FCB-4B91-9ACB-8817B8599011}" type="presParOf" srcId="{B4F62C50-13C5-45F2-9023-895AB83ABE18}" destId="{A48CC50F-F719-4026-9029-7AA66DA2949C}" srcOrd="0" destOrd="0" presId="urn:microsoft.com/office/officeart/2008/layout/HexagonCluster"/>
    <dgm:cxn modelId="{95CBECAE-C9B9-423F-91E4-C8BCDE4F47F0}" type="presParOf" srcId="{E4C7A697-86A8-4905-9E85-F0756FE73974}" destId="{CEA6CF87-6BF3-44DD-A58D-91032FDB9D34}" srcOrd="26" destOrd="0" presId="urn:microsoft.com/office/officeart/2008/layout/HexagonCluster"/>
    <dgm:cxn modelId="{D49AA9FB-06E6-4AEE-A1CE-13C85369037D}" type="presParOf" srcId="{CEA6CF87-6BF3-44DD-A58D-91032FDB9D34}" destId="{681F9E3C-CF3B-4174-81FA-2CF29FEA860C}" srcOrd="0" destOrd="0" presId="urn:microsoft.com/office/officeart/2008/layout/HexagonCluster"/>
    <dgm:cxn modelId="{3F35B3E3-6767-4CBF-9330-C9EE9EF6417F}" type="presParOf" srcId="{E4C7A697-86A8-4905-9E85-F0756FE73974}" destId="{C02EE886-378E-41D2-94CE-9F1EF36D36D5}" srcOrd="27" destOrd="0" presId="urn:microsoft.com/office/officeart/2008/layout/HexagonCluster"/>
    <dgm:cxn modelId="{EE58EEB9-6975-4FFF-BEE0-7B5606D6BC5F}" type="presParOf" srcId="{C02EE886-378E-41D2-94CE-9F1EF36D36D5}" destId="{E4FA00DE-9461-4712-8A45-BA811C5CB03E}" srcOrd="0" destOrd="0" presId="urn:microsoft.com/office/officeart/2008/layout/HexagonCluster"/>
    <dgm:cxn modelId="{7AD4A23E-3713-4701-80B7-9580F9D09864}" type="presParOf" srcId="{E4C7A697-86A8-4905-9E85-F0756FE73974}" destId="{448189FF-CC84-407E-86C8-A54A6CD1C7CB}" srcOrd="28" destOrd="0" presId="urn:microsoft.com/office/officeart/2008/layout/HexagonCluster"/>
    <dgm:cxn modelId="{0533641D-570A-47EF-8750-48F55571FB42}" type="presParOf" srcId="{448189FF-CC84-407E-86C8-A54A6CD1C7CB}" destId="{E7ECAADD-A702-46A2-A8FA-6732E5836CBB}" srcOrd="0" destOrd="0" presId="urn:microsoft.com/office/officeart/2008/layout/HexagonCluster"/>
    <dgm:cxn modelId="{BC657B82-0454-46C7-BFC3-3BCF534ADF44}" type="presParOf" srcId="{E4C7A697-86A8-4905-9E85-F0756FE73974}" destId="{2DA95F3F-32D8-402F-988D-EF38E0FE9C32}" srcOrd="29" destOrd="0" presId="urn:microsoft.com/office/officeart/2008/layout/HexagonCluster"/>
    <dgm:cxn modelId="{22762C8A-F503-4737-9568-784532098AF3}" type="presParOf" srcId="{2DA95F3F-32D8-402F-988D-EF38E0FE9C32}" destId="{DB1952C7-242E-41B9-9192-95684F978184}" srcOrd="0" destOrd="0" presId="urn:microsoft.com/office/officeart/2008/layout/HexagonCluster"/>
    <dgm:cxn modelId="{AA42D576-C6D2-4B6B-84E0-7E6D3E499706}" type="presParOf" srcId="{E4C7A697-86A8-4905-9E85-F0756FE73974}" destId="{DA0EEE3A-6D26-4475-8A7F-AEC77F633857}" srcOrd="30" destOrd="0" presId="urn:microsoft.com/office/officeart/2008/layout/HexagonCluster"/>
    <dgm:cxn modelId="{73D18F55-4FF0-4688-AF3A-FE1833D9346C}" type="presParOf" srcId="{DA0EEE3A-6D26-4475-8A7F-AEC77F633857}" destId="{B60D499A-A26B-4027-AB68-0968C761B99D}" srcOrd="0" destOrd="0" presId="urn:microsoft.com/office/officeart/2008/layout/HexagonCluster"/>
    <dgm:cxn modelId="{A3652A00-85EB-4783-BFAF-45B205A53712}" type="presParOf" srcId="{E4C7A697-86A8-4905-9E85-F0756FE73974}" destId="{5CD85CD9-C16D-4FF0-91CE-BBE4AB768F00}" srcOrd="31" destOrd="0" presId="urn:microsoft.com/office/officeart/2008/layout/HexagonCluster"/>
    <dgm:cxn modelId="{54821488-7A5E-4E32-9B14-1A956DCE1D45}" type="presParOf" srcId="{5CD85CD9-C16D-4FF0-91CE-BBE4AB768F00}" destId="{D4A95CA5-7E04-4129-B25C-1434D844B89F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65F9B-AA78-4292-B23C-88C56323417C}">
      <dsp:nvSpPr>
        <dsp:cNvPr id="0" name=""/>
        <dsp:cNvSpPr/>
      </dsp:nvSpPr>
      <dsp:spPr>
        <a:xfrm>
          <a:off x="291165" y="1868522"/>
          <a:ext cx="2026178" cy="1678075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solidFill>
                <a:schemeClr val="accent1">
                  <a:lumMod val="50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ยุทธศาสตร์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accent1">
                  <a:lumMod val="50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RM</a:t>
          </a:r>
          <a:endParaRPr lang="th-TH" sz="2800" b="1" kern="1200" dirty="0">
            <a:solidFill>
              <a:schemeClr val="accent1">
                <a:lumMod val="50000"/>
              </a:schemeClr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587892" y="2114270"/>
        <a:ext cx="1432724" cy="11865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3AB6AF-E190-4238-9768-D2232D7CD837}">
      <dsp:nvSpPr>
        <dsp:cNvPr id="0" name=""/>
        <dsp:cNvSpPr/>
      </dsp:nvSpPr>
      <dsp:spPr>
        <a:xfrm>
          <a:off x="4247786" y="3463997"/>
          <a:ext cx="2370774" cy="9957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glow rad="139700">
            <a:schemeClr val="accent6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800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ขั้นตอนที่ 3</a:t>
          </a:r>
          <a:endParaRPr lang="en-US" sz="28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4980892" y="3734803"/>
        <a:ext cx="1615795" cy="703054"/>
      </dsp:txXfrm>
    </dsp:sp>
    <dsp:sp modelId="{3FDE7A01-260A-47F4-8FDD-0483A01EEA6E}">
      <dsp:nvSpPr>
        <dsp:cNvPr id="0" name=""/>
        <dsp:cNvSpPr/>
      </dsp:nvSpPr>
      <dsp:spPr>
        <a:xfrm>
          <a:off x="446283" y="3463997"/>
          <a:ext cx="2370774" cy="9957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glow rad="139700">
            <a:schemeClr val="accent6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800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ขั้นตอนที่ 4</a:t>
          </a:r>
          <a:endParaRPr lang="en-US" sz="28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468156" y="3734803"/>
        <a:ext cx="1615795" cy="703054"/>
      </dsp:txXfrm>
    </dsp:sp>
    <dsp:sp modelId="{A0EB04EA-94C0-4F9F-8ADB-B707E753B443}">
      <dsp:nvSpPr>
        <dsp:cNvPr id="0" name=""/>
        <dsp:cNvSpPr/>
      </dsp:nvSpPr>
      <dsp:spPr>
        <a:xfrm>
          <a:off x="4247786" y="256774"/>
          <a:ext cx="2370774" cy="9957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glow rad="139700">
            <a:schemeClr val="accent6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800" kern="1200">
              <a:latin typeface="TH Sarabun New" panose="020B0500040200020003" pitchFamily="34" charset="-34"/>
              <a:cs typeface="TH Sarabun New" panose="020B0500040200020003" pitchFamily="34" charset="-34"/>
            </a:rPr>
            <a:t>ขั้นตอนที่ 2</a:t>
          </a:r>
          <a:endParaRPr lang="en-US" sz="28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4980892" y="278647"/>
        <a:ext cx="1615795" cy="703054"/>
      </dsp:txXfrm>
    </dsp:sp>
    <dsp:sp modelId="{FD3C8F36-A55D-4B7D-A292-66761D18DF92}">
      <dsp:nvSpPr>
        <dsp:cNvPr id="0" name=""/>
        <dsp:cNvSpPr/>
      </dsp:nvSpPr>
      <dsp:spPr>
        <a:xfrm>
          <a:off x="446283" y="256774"/>
          <a:ext cx="2370774" cy="9957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glow rad="139700">
            <a:schemeClr val="accent6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800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ขั้นตอนที่ 1</a:t>
          </a:r>
          <a:endParaRPr lang="en-US" sz="28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468156" y="278647"/>
        <a:ext cx="1615795" cy="703054"/>
      </dsp:txXfrm>
    </dsp:sp>
    <dsp:sp modelId="{B0C74B24-4265-4E34-A32B-BAB8FD772C03}">
      <dsp:nvSpPr>
        <dsp:cNvPr id="0" name=""/>
        <dsp:cNvSpPr/>
      </dsp:nvSpPr>
      <dsp:spPr>
        <a:xfrm>
          <a:off x="1443010" y="268840"/>
          <a:ext cx="2042246" cy="2042246"/>
        </a:xfrm>
        <a:prstGeom prst="pieWedge">
          <a:avLst/>
        </a:prstGeom>
        <a:solidFill>
          <a:srgbClr val="4DAF84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cs typeface="+mj-cs"/>
          </a:endParaRPr>
        </a:p>
      </dsp:txBody>
      <dsp:txXfrm>
        <a:off x="2041170" y="867000"/>
        <a:ext cx="1444086" cy="1444086"/>
      </dsp:txXfrm>
    </dsp:sp>
    <dsp:sp modelId="{BD1AAF03-6A61-419F-96AE-44D49CB0D40C}">
      <dsp:nvSpPr>
        <dsp:cNvPr id="0" name=""/>
        <dsp:cNvSpPr/>
      </dsp:nvSpPr>
      <dsp:spPr>
        <a:xfrm rot="5400000">
          <a:off x="3579587" y="268840"/>
          <a:ext cx="2042246" cy="2042246"/>
        </a:xfrm>
        <a:prstGeom prst="pieWedge">
          <a:avLst/>
        </a:prstGeom>
        <a:solidFill>
          <a:srgbClr val="16995F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>
            <a:cs typeface="+mj-cs"/>
          </a:endParaRPr>
        </a:p>
      </dsp:txBody>
      <dsp:txXfrm rot="-5400000">
        <a:off x="3579587" y="867000"/>
        <a:ext cx="1444086" cy="1444086"/>
      </dsp:txXfrm>
    </dsp:sp>
    <dsp:sp modelId="{EE803EA5-989E-42FA-B9C2-D4B490F26B7B}">
      <dsp:nvSpPr>
        <dsp:cNvPr id="0" name=""/>
        <dsp:cNvSpPr/>
      </dsp:nvSpPr>
      <dsp:spPr>
        <a:xfrm rot="10800000">
          <a:off x="3584427" y="2432252"/>
          <a:ext cx="2042246" cy="2042246"/>
        </a:xfrm>
        <a:prstGeom prst="pieWedge">
          <a:avLst/>
        </a:prstGeom>
        <a:solidFill>
          <a:srgbClr val="1B8C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2712" tIns="362712" rIns="362712" bIns="362712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>
              <a:solidFill>
                <a:schemeClr val="accent6">
                  <a:lumMod val="75000"/>
                </a:schemeClr>
              </a:solidFill>
            </a:rPr>
            <a:t>.</a:t>
          </a:r>
        </a:p>
      </dsp:txBody>
      <dsp:txXfrm rot="10800000">
        <a:off x="3584427" y="2432252"/>
        <a:ext cx="1444086" cy="1444086"/>
      </dsp:txXfrm>
    </dsp:sp>
    <dsp:sp modelId="{8F05267A-A159-4BD3-9D54-15C4C26689A7}">
      <dsp:nvSpPr>
        <dsp:cNvPr id="0" name=""/>
        <dsp:cNvSpPr/>
      </dsp:nvSpPr>
      <dsp:spPr>
        <a:xfrm rot="16200000">
          <a:off x="1443010" y="2405417"/>
          <a:ext cx="2042246" cy="2042246"/>
        </a:xfrm>
        <a:prstGeom prst="pieWedge">
          <a:avLst/>
        </a:prstGeom>
        <a:solidFill>
          <a:srgbClr val="094C37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2712" tIns="362712" rIns="362712" bIns="362712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>
              <a:solidFill>
                <a:srgbClr val="094C37"/>
              </a:solidFill>
            </a:rPr>
            <a:t>.</a:t>
          </a:r>
        </a:p>
      </dsp:txBody>
      <dsp:txXfrm rot="5400000">
        <a:off x="2041170" y="2405417"/>
        <a:ext cx="1444086" cy="1444086"/>
      </dsp:txXfrm>
    </dsp:sp>
    <dsp:sp modelId="{ABF5835E-E591-4E49-8A4C-E59DC47399EB}">
      <dsp:nvSpPr>
        <dsp:cNvPr id="0" name=""/>
        <dsp:cNvSpPr/>
      </dsp:nvSpPr>
      <dsp:spPr>
        <a:xfrm>
          <a:off x="3179863" y="2009950"/>
          <a:ext cx="705117" cy="613145"/>
        </a:xfrm>
        <a:prstGeom prst="circularArrow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4DDDBB8-2930-471E-A087-FCCEB409EB0C}">
      <dsp:nvSpPr>
        <dsp:cNvPr id="0" name=""/>
        <dsp:cNvSpPr/>
      </dsp:nvSpPr>
      <dsp:spPr>
        <a:xfrm rot="10800000">
          <a:off x="3179863" y="2169592"/>
          <a:ext cx="705117" cy="613145"/>
        </a:xfrm>
        <a:prstGeom prst="circularArrow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8373C-8128-4144-BAFB-C0A81A0BE43C}">
      <dsp:nvSpPr>
        <dsp:cNvPr id="0" name=""/>
        <dsp:cNvSpPr/>
      </dsp:nvSpPr>
      <dsp:spPr>
        <a:xfrm>
          <a:off x="2155883" y="2763527"/>
          <a:ext cx="2285993" cy="1828802"/>
        </a:xfrm>
        <a:prstGeom prst="hexagon">
          <a:avLst>
            <a:gd name="adj" fmla="val 25000"/>
            <a:gd name="vf" fmla="val 115470"/>
          </a:avLst>
        </a:prstGeom>
        <a:solidFill>
          <a:srgbClr val="4DAF84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0" kern="1200" cap="none" spc="0" dirty="0">
              <a:ln w="0"/>
              <a:solidFill>
                <a:schemeClr val="tx1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rPr>
            <a:t>การรายงานอุบัติการณ์</a:t>
          </a:r>
          <a:endParaRPr lang="en-US" sz="2800" b="0" kern="1200" cap="none" spc="0" dirty="0">
            <a:ln w="0"/>
            <a:solidFill>
              <a:schemeClr val="tx1"/>
            </a:solidFill>
            <a:effectLst/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2498783" y="3037848"/>
        <a:ext cx="1600193" cy="1280160"/>
      </dsp:txXfrm>
    </dsp:sp>
    <dsp:sp modelId="{A500995E-C412-440F-922B-5D07655320C2}">
      <dsp:nvSpPr>
        <dsp:cNvPr id="0" name=""/>
        <dsp:cNvSpPr/>
      </dsp:nvSpPr>
      <dsp:spPr>
        <a:xfrm flipH="1">
          <a:off x="2071615" y="2698012"/>
          <a:ext cx="199283" cy="17184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404A74-36B5-4D1D-9911-5E191D7F09D3}">
      <dsp:nvSpPr>
        <dsp:cNvPr id="0" name=""/>
        <dsp:cNvSpPr/>
      </dsp:nvSpPr>
      <dsp:spPr>
        <a:xfrm>
          <a:off x="111044" y="1849122"/>
          <a:ext cx="2285993" cy="182880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455DB0-5912-4F72-AC0D-DD7C3395EE5F}">
      <dsp:nvSpPr>
        <dsp:cNvPr id="0" name=""/>
        <dsp:cNvSpPr/>
      </dsp:nvSpPr>
      <dsp:spPr>
        <a:xfrm>
          <a:off x="2257113" y="3553387"/>
          <a:ext cx="280313" cy="2417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C2C129-127A-43E5-A9CD-2B4505AB3069}">
      <dsp:nvSpPr>
        <dsp:cNvPr id="0" name=""/>
        <dsp:cNvSpPr/>
      </dsp:nvSpPr>
      <dsp:spPr>
        <a:xfrm>
          <a:off x="4207012" y="1644266"/>
          <a:ext cx="2285993" cy="1828802"/>
        </a:xfrm>
        <a:prstGeom prst="hexagon">
          <a:avLst>
            <a:gd name="adj" fmla="val 25000"/>
            <a:gd name="vf" fmla="val 115470"/>
          </a:avLst>
        </a:prstGeom>
        <a:solidFill>
          <a:srgbClr val="094C37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การค้นหาความเสี่ยง</a:t>
          </a:r>
          <a:r>
            <a:rPr lang="en-US" sz="3200" b="1" kern="12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  </a:t>
          </a:r>
          <a:r>
            <a:rPr lang="th-TH" sz="3200" b="1" kern="12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เชิงรับ</a:t>
          </a:r>
          <a:endParaRPr lang="en-US" sz="3200" b="1" kern="120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4549912" y="1918587"/>
        <a:ext cx="1600193" cy="1280160"/>
      </dsp:txXfrm>
    </dsp:sp>
    <dsp:sp modelId="{B40ED489-1EA9-4554-948F-131D10B8616F}">
      <dsp:nvSpPr>
        <dsp:cNvPr id="0" name=""/>
        <dsp:cNvSpPr/>
      </dsp:nvSpPr>
      <dsp:spPr>
        <a:xfrm flipH="1">
          <a:off x="2140773" y="2703516"/>
          <a:ext cx="184126" cy="1587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E2EF8B-2B97-4CB4-AB1E-455DDF96C8BD}">
      <dsp:nvSpPr>
        <dsp:cNvPr id="0" name=""/>
        <dsp:cNvSpPr/>
      </dsp:nvSpPr>
      <dsp:spPr>
        <a:xfrm>
          <a:off x="4206995" y="3615291"/>
          <a:ext cx="2285993" cy="182880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rcRect/>
          <a:stretch>
            <a:fillRect l="-7000" r="-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CA8174-A821-46D6-A3E1-E18B17365643}">
      <dsp:nvSpPr>
        <dsp:cNvPr id="0" name=""/>
        <dsp:cNvSpPr/>
      </dsp:nvSpPr>
      <dsp:spPr>
        <a:xfrm>
          <a:off x="6358997" y="1549889"/>
          <a:ext cx="280313" cy="2417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75B407-9A59-4AEA-95C1-15FF1E9CE433}">
      <dsp:nvSpPr>
        <dsp:cNvPr id="0" name=""/>
        <dsp:cNvSpPr/>
      </dsp:nvSpPr>
      <dsp:spPr>
        <a:xfrm>
          <a:off x="8159236" y="3615291"/>
          <a:ext cx="2285993" cy="1828802"/>
        </a:xfrm>
        <a:prstGeom prst="hexagon">
          <a:avLst>
            <a:gd name="adj" fmla="val 25000"/>
            <a:gd name="vf" fmla="val 115470"/>
          </a:avLst>
        </a:prstGeom>
        <a:solidFill>
          <a:srgbClr val="4DAF84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0" kern="1200" cap="none" spc="0" dirty="0">
              <a:ln w="0"/>
              <a:solidFill>
                <a:schemeClr val="tx1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rPr>
            <a:t>ข้อร้องเรียน</a:t>
          </a:r>
          <a:endParaRPr lang="en-US" sz="2800" b="0" kern="1200" cap="none" spc="0" dirty="0">
            <a:ln w="0"/>
            <a:solidFill>
              <a:schemeClr val="tx1"/>
            </a:solidFill>
            <a:effectLst/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8502136" y="3889612"/>
        <a:ext cx="1600193" cy="1280160"/>
      </dsp:txXfrm>
    </dsp:sp>
    <dsp:sp modelId="{DE58418C-50CF-4E33-9CC6-B0D5270C7E13}">
      <dsp:nvSpPr>
        <dsp:cNvPr id="0" name=""/>
        <dsp:cNvSpPr/>
      </dsp:nvSpPr>
      <dsp:spPr>
        <a:xfrm>
          <a:off x="2760513" y="2401363"/>
          <a:ext cx="186587" cy="1608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0BE241-8CB7-4CFA-B92E-D39E80EF39D6}">
      <dsp:nvSpPr>
        <dsp:cNvPr id="0" name=""/>
        <dsp:cNvSpPr/>
      </dsp:nvSpPr>
      <dsp:spPr>
        <a:xfrm>
          <a:off x="6151797" y="2738999"/>
          <a:ext cx="2285993" cy="182880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rcRect/>
          <a:stretch>
            <a:fillRect t="-28000" b="-2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252FC3-6F86-48C8-88AA-C8F67D977C98}">
      <dsp:nvSpPr>
        <dsp:cNvPr id="0" name=""/>
        <dsp:cNvSpPr/>
      </dsp:nvSpPr>
      <dsp:spPr>
        <a:xfrm>
          <a:off x="8246672" y="4394690"/>
          <a:ext cx="280313" cy="2417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82867C-67A6-46B6-9A53-61D372892F7D}">
      <dsp:nvSpPr>
        <dsp:cNvPr id="0" name=""/>
        <dsp:cNvSpPr/>
      </dsp:nvSpPr>
      <dsp:spPr>
        <a:xfrm>
          <a:off x="6204222" y="739878"/>
          <a:ext cx="2285993" cy="1828802"/>
        </a:xfrm>
        <a:prstGeom prst="hexagon">
          <a:avLst>
            <a:gd name="adj" fmla="val 25000"/>
            <a:gd name="vf" fmla="val 115470"/>
          </a:avLst>
        </a:prstGeom>
        <a:solidFill>
          <a:srgbClr val="4DAF84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0" kern="1200" cap="none" spc="0" dirty="0">
              <a:ln w="0"/>
              <a:solidFill>
                <a:schemeClr val="tx1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rPr>
            <a:t>พบเห็นด้วยตนเอง/         คำบอกเล่า</a:t>
          </a:r>
          <a:endParaRPr lang="th-TH" sz="2800" b="1" kern="1200" dirty="0">
            <a:solidFill>
              <a:schemeClr val="tx1"/>
            </a:solidFill>
            <a:effectLst/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6547122" y="1014199"/>
        <a:ext cx="1600193" cy="1280160"/>
      </dsp:txXfrm>
    </dsp:sp>
    <dsp:sp modelId="{4E29C28F-443B-4B24-9194-12F9B2C464F3}">
      <dsp:nvSpPr>
        <dsp:cNvPr id="0" name=""/>
        <dsp:cNvSpPr/>
      </dsp:nvSpPr>
      <dsp:spPr>
        <a:xfrm>
          <a:off x="8360112" y="2042624"/>
          <a:ext cx="280313" cy="2417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097F0-CDF5-4697-A79E-02F6270C776B}">
      <dsp:nvSpPr>
        <dsp:cNvPr id="0" name=""/>
        <dsp:cNvSpPr/>
      </dsp:nvSpPr>
      <dsp:spPr>
        <a:xfrm>
          <a:off x="8132313" y="1695784"/>
          <a:ext cx="2285993" cy="182880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rcRect/>
          <a:stretch>
            <a:fillRect l="-26000" r="-2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C2DB24-D320-4FC3-B7DF-1080607F3599}">
      <dsp:nvSpPr>
        <dsp:cNvPr id="0" name=""/>
        <dsp:cNvSpPr/>
      </dsp:nvSpPr>
      <dsp:spPr>
        <a:xfrm>
          <a:off x="8056888" y="3553387"/>
          <a:ext cx="280313" cy="2417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CF6BB-9CA8-49FB-A0B4-D3A588DC6C50}">
      <dsp:nvSpPr>
        <dsp:cNvPr id="0" name=""/>
        <dsp:cNvSpPr/>
      </dsp:nvSpPr>
      <dsp:spPr>
        <a:xfrm>
          <a:off x="5974096" y="3300365"/>
          <a:ext cx="1626151" cy="1395859"/>
        </a:xfrm>
        <a:prstGeom prst="round2DiagRect">
          <a:avLst/>
        </a:prstGeom>
        <a:solidFill>
          <a:srgbClr val="4DAF84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 dir="108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0" kern="120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แบบสอบถาม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0" kern="120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ความพึงพอใจ</a:t>
          </a:r>
          <a:endParaRPr lang="en-US" sz="2400" b="0" kern="1200" cap="none" spc="0" dirty="0">
            <a:ln w="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6042236" y="3368505"/>
        <a:ext cx="1489871" cy="1259579"/>
      </dsp:txXfrm>
    </dsp:sp>
    <dsp:sp modelId="{22853B9F-A1B3-4F22-8460-55FCB81F5629}">
      <dsp:nvSpPr>
        <dsp:cNvPr id="0" name=""/>
        <dsp:cNvSpPr/>
      </dsp:nvSpPr>
      <dsp:spPr>
        <a:xfrm>
          <a:off x="2761421" y="2668661"/>
          <a:ext cx="189250" cy="1635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C4AD32-9FAA-4783-AB76-D4069C4C8087}">
      <dsp:nvSpPr>
        <dsp:cNvPr id="0" name=""/>
        <dsp:cNvSpPr/>
      </dsp:nvSpPr>
      <dsp:spPr>
        <a:xfrm>
          <a:off x="2437983" y="1712713"/>
          <a:ext cx="1626151" cy="1395859"/>
        </a:xfrm>
        <a:prstGeom prst="round2Diag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0D2D2C-1E72-4044-B010-849D45D15662}">
      <dsp:nvSpPr>
        <dsp:cNvPr id="0" name=""/>
        <dsp:cNvSpPr/>
      </dsp:nvSpPr>
      <dsp:spPr>
        <a:xfrm>
          <a:off x="2466485" y="2500265"/>
          <a:ext cx="189250" cy="1635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D53C8E-38E1-484E-AB51-9B6E8A9E6217}">
      <dsp:nvSpPr>
        <dsp:cNvPr id="0" name=""/>
        <dsp:cNvSpPr/>
      </dsp:nvSpPr>
      <dsp:spPr>
        <a:xfrm>
          <a:off x="4174688" y="1712719"/>
          <a:ext cx="1626151" cy="1395859"/>
        </a:xfrm>
        <a:prstGeom prst="round2DiagRect">
          <a:avLst/>
        </a:prstGeom>
        <a:solidFill>
          <a:srgbClr val="094C3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3020" rIns="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การค้นหาความเสี่ยงเชิงรุก</a:t>
          </a:r>
          <a:endParaRPr lang="en-US" sz="26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4242828" y="1780859"/>
        <a:ext cx="1489871" cy="1259579"/>
      </dsp:txXfrm>
    </dsp:sp>
    <dsp:sp modelId="{22D4354F-9C5E-4D2F-919C-701778B0EF01}">
      <dsp:nvSpPr>
        <dsp:cNvPr id="0" name=""/>
        <dsp:cNvSpPr/>
      </dsp:nvSpPr>
      <dsp:spPr>
        <a:xfrm>
          <a:off x="4192350" y="2859309"/>
          <a:ext cx="189250" cy="1635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AA56C-79C1-4317-992D-31037EC814C2}">
      <dsp:nvSpPr>
        <dsp:cNvPr id="0" name=""/>
        <dsp:cNvSpPr/>
      </dsp:nvSpPr>
      <dsp:spPr>
        <a:xfrm>
          <a:off x="5974095" y="1757292"/>
          <a:ext cx="1626151" cy="1395859"/>
        </a:xfrm>
        <a:prstGeom prst="round2Diag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7ED985-4F4E-4294-9912-A201EDC1589A}">
      <dsp:nvSpPr>
        <dsp:cNvPr id="0" name=""/>
        <dsp:cNvSpPr/>
      </dsp:nvSpPr>
      <dsp:spPr>
        <a:xfrm>
          <a:off x="6011937" y="4490973"/>
          <a:ext cx="189250" cy="1635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BD44C4-0EC6-499F-A8AB-5AE7DD38395E}">
      <dsp:nvSpPr>
        <dsp:cNvPr id="0" name=""/>
        <dsp:cNvSpPr/>
      </dsp:nvSpPr>
      <dsp:spPr>
        <a:xfrm>
          <a:off x="2421280" y="131494"/>
          <a:ext cx="1626151" cy="1395859"/>
        </a:xfrm>
        <a:prstGeom prst="round2DiagRect">
          <a:avLst/>
        </a:prstGeom>
        <a:solidFill>
          <a:srgbClr val="4DAF84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 dir="135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0" kern="120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การทบทวน </a:t>
          </a:r>
          <a:endParaRPr lang="en-US" sz="2400" b="0" kern="1200" cap="none" spc="0" dirty="0">
            <a:ln w="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anose="020B0500040200020003" pitchFamily="34" charset="-34"/>
            <a:cs typeface="TH Sarabun New" panose="020B0500040200020003" pitchFamily="34" charset="-34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0" kern="120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12 กิจกรรม</a:t>
          </a:r>
          <a:endParaRPr lang="en-US" sz="2400" b="0" kern="1200" cap="none" spc="0" dirty="0">
            <a:ln w="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2489420" y="199634"/>
        <a:ext cx="1489871" cy="1259579"/>
      </dsp:txXfrm>
    </dsp:sp>
    <dsp:sp modelId="{4E518319-2B02-41B2-AB43-A2F9508FDD57}">
      <dsp:nvSpPr>
        <dsp:cNvPr id="0" name=""/>
        <dsp:cNvSpPr/>
      </dsp:nvSpPr>
      <dsp:spPr>
        <a:xfrm>
          <a:off x="2492276" y="4393481"/>
          <a:ext cx="189250" cy="1635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E4C1D4-DE51-48D2-A3DC-305F09F99EC9}">
      <dsp:nvSpPr>
        <dsp:cNvPr id="0" name=""/>
        <dsp:cNvSpPr/>
      </dsp:nvSpPr>
      <dsp:spPr>
        <a:xfrm>
          <a:off x="4202126" y="131502"/>
          <a:ext cx="1626151" cy="1395859"/>
        </a:xfrm>
        <a:prstGeom prst="round2DiagRect">
          <a:avLst/>
        </a:prstGeom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028137-8CA2-415C-87B1-E4D6EC3DAC5F}">
      <dsp:nvSpPr>
        <dsp:cNvPr id="0" name=""/>
        <dsp:cNvSpPr/>
      </dsp:nvSpPr>
      <dsp:spPr>
        <a:xfrm>
          <a:off x="2404626" y="4375001"/>
          <a:ext cx="189250" cy="1635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E9BE1B-B48A-439E-9105-B3D0CE6376D8}">
      <dsp:nvSpPr>
        <dsp:cNvPr id="0" name=""/>
        <dsp:cNvSpPr/>
      </dsp:nvSpPr>
      <dsp:spPr>
        <a:xfrm>
          <a:off x="5984251" y="131496"/>
          <a:ext cx="1626151" cy="1395859"/>
        </a:xfrm>
        <a:prstGeom prst="round2DiagRect">
          <a:avLst/>
        </a:prstGeom>
        <a:solidFill>
          <a:srgbClr val="4DAF84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 dir="162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0" kern="120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การนิเทศงาน</a:t>
          </a:r>
          <a:endParaRPr lang="en-US" sz="2400" b="0" kern="1200" cap="none" spc="0" dirty="0">
            <a:ln w="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6052391" y="199636"/>
        <a:ext cx="1489871" cy="1259579"/>
      </dsp:txXfrm>
    </dsp:sp>
    <dsp:sp modelId="{8622A68C-590D-4CA3-9341-8CE708B38906}">
      <dsp:nvSpPr>
        <dsp:cNvPr id="0" name=""/>
        <dsp:cNvSpPr/>
      </dsp:nvSpPr>
      <dsp:spPr>
        <a:xfrm>
          <a:off x="7777609" y="2944978"/>
          <a:ext cx="189250" cy="1635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373E4A-2687-4EA2-89E5-6135C93EE61B}">
      <dsp:nvSpPr>
        <dsp:cNvPr id="0" name=""/>
        <dsp:cNvSpPr/>
      </dsp:nvSpPr>
      <dsp:spPr>
        <a:xfrm>
          <a:off x="9482963" y="1712717"/>
          <a:ext cx="1626151" cy="1395859"/>
        </a:xfrm>
        <a:prstGeom prst="round2Diag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C1C578-2656-463F-96A5-5522C73A3D47}">
      <dsp:nvSpPr>
        <dsp:cNvPr id="0" name=""/>
        <dsp:cNvSpPr/>
      </dsp:nvSpPr>
      <dsp:spPr>
        <a:xfrm>
          <a:off x="9596984" y="1290084"/>
          <a:ext cx="189250" cy="1635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0546C7-07DF-4C75-8132-6012C4D4B379}">
      <dsp:nvSpPr>
        <dsp:cNvPr id="0" name=""/>
        <dsp:cNvSpPr/>
      </dsp:nvSpPr>
      <dsp:spPr>
        <a:xfrm>
          <a:off x="9543899" y="131497"/>
          <a:ext cx="1626151" cy="1395859"/>
        </a:xfrm>
        <a:prstGeom prst="round2DiagRect">
          <a:avLst/>
        </a:prstGeom>
        <a:solidFill>
          <a:srgbClr val="4DAF84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 dir="189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0" kern="120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การทบทวน</a:t>
          </a:r>
          <a:endParaRPr lang="en-US" sz="2400" b="0" kern="1200" cap="none" spc="0" dirty="0">
            <a:ln w="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anose="020B0500040200020003" pitchFamily="34" charset="-34"/>
            <a:cs typeface="TH Sarabun New" panose="020B0500040200020003" pitchFamily="34" charset="-34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0" kern="120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เวชระเบียน</a:t>
          </a:r>
          <a:endParaRPr lang="en-US" sz="2400" b="0" kern="1200" cap="none" spc="0" dirty="0">
            <a:ln w="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9612039" y="199637"/>
        <a:ext cx="1489871" cy="1259579"/>
      </dsp:txXfrm>
    </dsp:sp>
    <dsp:sp modelId="{D466E6D6-00A6-4967-B392-0F8023C5758F}">
      <dsp:nvSpPr>
        <dsp:cNvPr id="0" name=""/>
        <dsp:cNvSpPr/>
      </dsp:nvSpPr>
      <dsp:spPr>
        <a:xfrm>
          <a:off x="7819932" y="574991"/>
          <a:ext cx="189250" cy="1635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5F003-6E1D-4061-BD9E-FA18F04142A3}">
      <dsp:nvSpPr>
        <dsp:cNvPr id="0" name=""/>
        <dsp:cNvSpPr/>
      </dsp:nvSpPr>
      <dsp:spPr>
        <a:xfrm>
          <a:off x="7765350" y="131502"/>
          <a:ext cx="1626151" cy="1395859"/>
        </a:xfrm>
        <a:prstGeom prst="round2DiagRect">
          <a:avLst/>
        </a:prstGeom>
        <a:blipFill>
          <a:blip xmlns:r="http://schemas.openxmlformats.org/officeDocument/2006/relationships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6C40F1-FA5C-473B-A87E-10E0A4B8452D}">
      <dsp:nvSpPr>
        <dsp:cNvPr id="0" name=""/>
        <dsp:cNvSpPr/>
      </dsp:nvSpPr>
      <dsp:spPr>
        <a:xfrm>
          <a:off x="8108495" y="742427"/>
          <a:ext cx="189250" cy="1635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C5F2C0-61FC-4201-9ACE-5B0F0FEA2CAC}">
      <dsp:nvSpPr>
        <dsp:cNvPr id="0" name=""/>
        <dsp:cNvSpPr/>
      </dsp:nvSpPr>
      <dsp:spPr>
        <a:xfrm>
          <a:off x="2421683" y="3258710"/>
          <a:ext cx="1626151" cy="1395859"/>
        </a:xfrm>
        <a:prstGeom prst="round2DiagRect">
          <a:avLst/>
        </a:prstGeom>
        <a:solidFill>
          <a:srgbClr val="4DAF84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RM Round</a:t>
          </a:r>
        </a:p>
      </dsp:txBody>
      <dsp:txXfrm>
        <a:off x="2489823" y="3326850"/>
        <a:ext cx="1489871" cy="1259579"/>
      </dsp:txXfrm>
    </dsp:sp>
    <dsp:sp modelId="{302682F2-9C6C-4A66-94F8-BCDFC8ED8AC2}">
      <dsp:nvSpPr>
        <dsp:cNvPr id="0" name=""/>
        <dsp:cNvSpPr/>
      </dsp:nvSpPr>
      <dsp:spPr>
        <a:xfrm>
          <a:off x="8106675" y="3226621"/>
          <a:ext cx="189250" cy="1635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2C4927-ABE9-4483-9216-BC6BBC175179}">
      <dsp:nvSpPr>
        <dsp:cNvPr id="0" name=""/>
        <dsp:cNvSpPr/>
      </dsp:nvSpPr>
      <dsp:spPr>
        <a:xfrm>
          <a:off x="7761208" y="3263174"/>
          <a:ext cx="1626151" cy="1395859"/>
        </a:xfrm>
        <a:prstGeom prst="round2Diag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569F5-FE53-4B32-A999-CD504368EAA1}">
      <dsp:nvSpPr>
        <dsp:cNvPr id="0" name=""/>
        <dsp:cNvSpPr/>
      </dsp:nvSpPr>
      <dsp:spPr>
        <a:xfrm>
          <a:off x="2458035" y="1290085"/>
          <a:ext cx="189250" cy="1635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33B79F-9F92-4160-B926-660BEFF1B6CE}">
      <dsp:nvSpPr>
        <dsp:cNvPr id="0" name=""/>
        <dsp:cNvSpPr/>
      </dsp:nvSpPr>
      <dsp:spPr>
        <a:xfrm>
          <a:off x="7755199" y="1754378"/>
          <a:ext cx="1626151" cy="1395859"/>
        </a:xfrm>
        <a:prstGeom prst="round2DiagRect">
          <a:avLst/>
        </a:prstGeom>
        <a:solidFill>
          <a:srgbClr val="4DAF84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 dir="54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Internal Survey</a:t>
          </a:r>
        </a:p>
      </dsp:txBody>
      <dsp:txXfrm>
        <a:off x="7823339" y="1822518"/>
        <a:ext cx="1489871" cy="1259579"/>
      </dsp:txXfrm>
    </dsp:sp>
    <dsp:sp modelId="{A48CC50F-F719-4026-9029-7AA66DA2949C}">
      <dsp:nvSpPr>
        <dsp:cNvPr id="0" name=""/>
        <dsp:cNvSpPr/>
      </dsp:nvSpPr>
      <dsp:spPr>
        <a:xfrm>
          <a:off x="767955" y="2845834"/>
          <a:ext cx="189250" cy="1635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F9E3C-CF3B-4174-81FA-2CF29FEA860C}">
      <dsp:nvSpPr>
        <dsp:cNvPr id="0" name=""/>
        <dsp:cNvSpPr/>
      </dsp:nvSpPr>
      <dsp:spPr>
        <a:xfrm>
          <a:off x="677520" y="3258715"/>
          <a:ext cx="1626151" cy="1395859"/>
        </a:xfrm>
        <a:prstGeom prst="round2Diag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FA00DE-9461-4712-8A45-BA811C5CB03E}">
      <dsp:nvSpPr>
        <dsp:cNvPr id="0" name=""/>
        <dsp:cNvSpPr/>
      </dsp:nvSpPr>
      <dsp:spPr>
        <a:xfrm>
          <a:off x="6024880" y="1290084"/>
          <a:ext cx="189250" cy="1635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CAADD-A702-46A2-A8FA-6732E5836CBB}">
      <dsp:nvSpPr>
        <dsp:cNvPr id="0" name=""/>
        <dsp:cNvSpPr/>
      </dsp:nvSpPr>
      <dsp:spPr>
        <a:xfrm>
          <a:off x="677519" y="1712709"/>
          <a:ext cx="1626151" cy="1395859"/>
        </a:xfrm>
        <a:prstGeom prst="round2DiagRect">
          <a:avLst/>
        </a:prstGeom>
        <a:solidFill>
          <a:srgbClr val="4DAF84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innerShdw blurRad="63500" dist="50800" dir="27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0" kern="120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rPr>
            <a:t>การรับ/ส่งเวรประจำวัน</a:t>
          </a:r>
          <a:endParaRPr lang="en-US" sz="2400" b="0" kern="1200" cap="none" spc="0" dirty="0">
            <a:ln w="0"/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745659" y="1780849"/>
        <a:ext cx="1489871" cy="1259579"/>
      </dsp:txXfrm>
    </dsp:sp>
    <dsp:sp modelId="{DB1952C7-242E-41B9-9192-95684F978184}">
      <dsp:nvSpPr>
        <dsp:cNvPr id="0" name=""/>
        <dsp:cNvSpPr/>
      </dsp:nvSpPr>
      <dsp:spPr>
        <a:xfrm>
          <a:off x="9299788" y="3176666"/>
          <a:ext cx="189250" cy="1635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D499A-A26B-4027-AB68-0968C761B99D}">
      <dsp:nvSpPr>
        <dsp:cNvPr id="0" name=""/>
        <dsp:cNvSpPr/>
      </dsp:nvSpPr>
      <dsp:spPr>
        <a:xfrm>
          <a:off x="4158841" y="3258708"/>
          <a:ext cx="1626151" cy="1395859"/>
        </a:xfrm>
        <a:prstGeom prst="round2Diag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A95CA5-7E04-4129-B25C-1434D844B89F}">
      <dsp:nvSpPr>
        <dsp:cNvPr id="0" name=""/>
        <dsp:cNvSpPr/>
      </dsp:nvSpPr>
      <dsp:spPr>
        <a:xfrm>
          <a:off x="9596983" y="1260176"/>
          <a:ext cx="189250" cy="1635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68FCE58-41B3-4A99-88EB-39EC23C9B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C1198BB4-DB03-4C7A-AF30-6250CA9091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3441A4D-9ED1-47C0-A1A9-58C8CCB37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DC3-3187-4DA9-B89B-883CF0465FFF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55B60B5-9264-4018-A80B-8814FAD5D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DF450FA-4F2C-40CC-8AFA-C80D71257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503C-4512-4737-8219-7447450A3D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6426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861F8DB-BC3C-40D2-87C2-56F92433C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18567354-29F3-400F-BBF9-B49C63126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597AD7D-BB51-4E0B-B9D4-A9D8B4B9F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DC3-3187-4DA9-B89B-883CF0465FFF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09921CC-13A9-4253-AF8D-A0B7A6E59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205D12A-2EC9-432A-9D5D-7E5591411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503C-4512-4737-8219-7447450A3D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2718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F53FC2D9-CC09-444B-92CA-20F1A57127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5F02E2AF-157A-4C2F-B5E0-BA9B39F0C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5BE606E-BFFE-4C68-83B7-1E6697BB2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DC3-3187-4DA9-B89B-883CF0465FFF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AF85C84-CE61-44F9-AAFE-AE6A4D9D9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243EA4B-B919-4BA4-AE2F-1DE07A27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503C-4512-4737-8219-7447450A3D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452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A071528-F89E-446D-B2A1-D17345087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F77C88C-8E6B-40C4-9C7E-B9109358F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A10A17C-BF3D-4318-822E-AC3B431C7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DC3-3187-4DA9-B89B-883CF0465FFF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51E5020-25D4-485A-AEA1-282650A25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98606BF-AFF5-405D-806E-DF7D8EF48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503C-4512-4737-8219-7447450A3D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020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A14F26E-E4A4-4FFB-8A33-D76EA542A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78929511-30CC-48F9-AF16-C09C28BAF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C32428C-B756-4DCB-91EA-E516A149A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DC3-3187-4DA9-B89B-883CF0465FFF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78D6A1E-B9FF-4246-816F-F50AA6450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AE53C70-0A79-4B36-94BE-45D823ED5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503C-4512-4737-8219-7447450A3D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0972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E658A51-1133-43F2-B6EC-F0668E3F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BD48F8A-7E90-4830-82FB-5BD77E6C47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219EDE95-E1A0-4A52-8C67-56EFB6253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E3D1746E-D74B-41D8-929E-2DBB4FE50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DC3-3187-4DA9-B89B-883CF0465FFF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B960A42D-300C-4A46-927D-4BD526169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E9CBB1EE-2D79-4889-B04E-DAF23237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503C-4512-4737-8219-7447450A3D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6166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7849238-3888-446E-AA8D-498CFC946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B76116A4-1E7C-46E9-8C5C-FE37E28DF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B42C2024-B599-47DF-AEDE-9B69B8532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9C94AB0F-92BE-4CE7-BB2D-0472E01CA6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94EE8890-2DFA-4FED-871C-020611112A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B0430A89-D1ED-466B-ADD9-130AFB0B8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DC3-3187-4DA9-B89B-883CF0465FFF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8EA999CB-BDB9-4FE8-B834-B4466199A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B78D8CBA-215F-4213-9262-DD84FFC52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503C-4512-4737-8219-7447450A3D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18824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3DE1994-8D0F-4153-B659-925853427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A0D8B0A4-676B-4437-AA1A-E6044B12E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DC3-3187-4DA9-B89B-883CF0465FFF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3EB9FE08-06E1-4762-A873-05DCE1E79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70A8311E-CF6E-49AF-BE5E-D4516567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503C-4512-4737-8219-7447450A3D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6955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5212C4C0-E428-48A3-9454-FA594F647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DC3-3187-4DA9-B89B-883CF0465FFF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2D1B5C56-D24B-4FBC-833A-40DF0E8D3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E2F4703-A2AF-4539-B438-38110C29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503C-4512-4737-8219-7447450A3D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7301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7C3153-52FB-4EA4-AB5A-E3F9AF985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9D02E12-1077-429C-AFED-CF5F3944E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D15AE690-C06A-4F7B-9969-89ACCCE9F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96409758-1573-4A8A-B90A-23114B26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DC3-3187-4DA9-B89B-883CF0465FFF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F050DA05-6CBA-483F-9EC5-A77E6D06F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4E4C959F-8776-4930-8AC6-9C286B9D2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503C-4512-4737-8219-7447450A3D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4062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4683028-EE4F-4170-A984-557C6E34C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8A326517-B37B-4DBC-9679-6E922F222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1B7E3AB8-1B4D-423E-B4F0-39B074ED3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30EF7C15-2416-4AAF-803B-08C8770A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2DC3-3187-4DA9-B89B-883CF0465FFF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F5EE10B3-36A8-40E3-8226-04C67E5C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9E42571B-14DC-466E-803C-629146C35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503C-4512-4737-8219-7447450A3D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7511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6636FEC6-6B36-4FEA-9AFF-D5A090E86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F7BE4E7-C89E-434E-9DE5-E372C025F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D9AAEB3-CAD3-4456-8376-29FF074E7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12DC3-3187-4DA9-B89B-883CF0465FFF}" type="datetimeFigureOut">
              <a:rPr lang="th-TH" smtClean="0"/>
              <a:t>22/03/66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0600F1E-74E7-4582-AB77-7C95FE2D5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59323DC-E537-4928-8708-B974417AB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2503C-4512-4737-8219-7447450A3DD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837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11" Type="http://schemas.openxmlformats.org/officeDocument/2006/relationships/image" Target="../media/image27.png"/><Relationship Id="rId5" Type="http://schemas.openxmlformats.org/officeDocument/2006/relationships/diagramColors" Target="../diagrams/colors4.xml"/><Relationship Id="rId10" Type="http://schemas.microsoft.com/office/2007/relationships/hdphoto" Target="../media/hdphoto3.wdp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ผืนผ้า 8">
            <a:extLst>
              <a:ext uri="{FF2B5EF4-FFF2-40B4-BE49-F238E27FC236}">
                <a16:creationId xmlns:a16="http://schemas.microsoft.com/office/drawing/2014/main" id="{F92180FD-867D-4B14-AD37-5ED92425E3E6}"/>
              </a:ext>
            </a:extLst>
          </p:cNvPr>
          <p:cNvSpPr/>
          <p:nvPr/>
        </p:nvSpPr>
        <p:spPr>
          <a:xfrm>
            <a:off x="908468" y="-3584957"/>
            <a:ext cx="9988382" cy="2601605"/>
          </a:xfrm>
          <a:custGeom>
            <a:avLst/>
            <a:gdLst>
              <a:gd name="connsiteX0" fmla="*/ 0 w 10880035"/>
              <a:gd name="connsiteY0" fmla="*/ 0 h 1470991"/>
              <a:gd name="connsiteX1" fmla="*/ 10880035 w 10880035"/>
              <a:gd name="connsiteY1" fmla="*/ 0 h 1470991"/>
              <a:gd name="connsiteX2" fmla="*/ 10880035 w 10880035"/>
              <a:gd name="connsiteY2" fmla="*/ 1470991 h 1470991"/>
              <a:gd name="connsiteX3" fmla="*/ 0 w 10880035"/>
              <a:gd name="connsiteY3" fmla="*/ 1470991 h 1470991"/>
              <a:gd name="connsiteX4" fmla="*/ 0 w 10880035"/>
              <a:gd name="connsiteY4" fmla="*/ 0 h 1470991"/>
              <a:gd name="connsiteX0" fmla="*/ 0 w 10880035"/>
              <a:gd name="connsiteY0" fmla="*/ 0 h 1484243"/>
              <a:gd name="connsiteX1" fmla="*/ 10880035 w 10880035"/>
              <a:gd name="connsiteY1" fmla="*/ 0 h 1484243"/>
              <a:gd name="connsiteX2" fmla="*/ 10880035 w 10880035"/>
              <a:gd name="connsiteY2" fmla="*/ 1470991 h 1484243"/>
              <a:gd name="connsiteX3" fmla="*/ 1417984 w 10880035"/>
              <a:gd name="connsiteY3" fmla="*/ 1484243 h 1484243"/>
              <a:gd name="connsiteX4" fmla="*/ 0 w 10880035"/>
              <a:gd name="connsiteY4" fmla="*/ 1470991 h 1484243"/>
              <a:gd name="connsiteX5" fmla="*/ 0 w 10880035"/>
              <a:gd name="connsiteY5" fmla="*/ 0 h 1484243"/>
              <a:gd name="connsiteX0" fmla="*/ 0 w 10880035"/>
              <a:gd name="connsiteY0" fmla="*/ 0 h 1510747"/>
              <a:gd name="connsiteX1" fmla="*/ 10880035 w 10880035"/>
              <a:gd name="connsiteY1" fmla="*/ 0 h 1510747"/>
              <a:gd name="connsiteX2" fmla="*/ 10880035 w 10880035"/>
              <a:gd name="connsiteY2" fmla="*/ 1470991 h 1510747"/>
              <a:gd name="connsiteX3" fmla="*/ 5049080 w 10880035"/>
              <a:gd name="connsiteY3" fmla="*/ 1510747 h 1510747"/>
              <a:gd name="connsiteX4" fmla="*/ 0 w 10880035"/>
              <a:gd name="connsiteY4" fmla="*/ 1470991 h 1510747"/>
              <a:gd name="connsiteX5" fmla="*/ 0 w 10880035"/>
              <a:gd name="connsiteY5" fmla="*/ 0 h 1510747"/>
              <a:gd name="connsiteX0" fmla="*/ 0 w 10880035"/>
              <a:gd name="connsiteY0" fmla="*/ 0 h 1510747"/>
              <a:gd name="connsiteX1" fmla="*/ 10880035 w 10880035"/>
              <a:gd name="connsiteY1" fmla="*/ 0 h 1510747"/>
              <a:gd name="connsiteX2" fmla="*/ 10880035 w 10880035"/>
              <a:gd name="connsiteY2" fmla="*/ 1470991 h 1510747"/>
              <a:gd name="connsiteX3" fmla="*/ 5049080 w 10880035"/>
              <a:gd name="connsiteY3" fmla="*/ 1510747 h 1510747"/>
              <a:gd name="connsiteX4" fmla="*/ 0 w 10880035"/>
              <a:gd name="connsiteY4" fmla="*/ 1470991 h 1510747"/>
              <a:gd name="connsiteX5" fmla="*/ 0 w 10880035"/>
              <a:gd name="connsiteY5" fmla="*/ 0 h 1510747"/>
              <a:gd name="connsiteX0" fmla="*/ 0 w 10880035"/>
              <a:gd name="connsiteY0" fmla="*/ 0 h 1470991"/>
              <a:gd name="connsiteX1" fmla="*/ 10880035 w 10880035"/>
              <a:gd name="connsiteY1" fmla="*/ 0 h 1470991"/>
              <a:gd name="connsiteX2" fmla="*/ 10880035 w 10880035"/>
              <a:gd name="connsiteY2" fmla="*/ 1470991 h 1470991"/>
              <a:gd name="connsiteX3" fmla="*/ 5035828 w 10880035"/>
              <a:gd name="connsiteY3" fmla="*/ 1470990 h 1470991"/>
              <a:gd name="connsiteX4" fmla="*/ 0 w 10880035"/>
              <a:gd name="connsiteY4" fmla="*/ 1470991 h 1470991"/>
              <a:gd name="connsiteX5" fmla="*/ 0 w 10880035"/>
              <a:gd name="connsiteY5" fmla="*/ 0 h 1470991"/>
              <a:gd name="connsiteX0" fmla="*/ 0 w 10880035"/>
              <a:gd name="connsiteY0" fmla="*/ 0 h 1470991"/>
              <a:gd name="connsiteX1" fmla="*/ 10880035 w 10880035"/>
              <a:gd name="connsiteY1" fmla="*/ 0 h 1470991"/>
              <a:gd name="connsiteX2" fmla="*/ 10880035 w 10880035"/>
              <a:gd name="connsiteY2" fmla="*/ 1470991 h 1470991"/>
              <a:gd name="connsiteX3" fmla="*/ 5035828 w 10880035"/>
              <a:gd name="connsiteY3" fmla="*/ 1470990 h 1470991"/>
              <a:gd name="connsiteX4" fmla="*/ 1987827 w 10880035"/>
              <a:gd name="connsiteY4" fmla="*/ 1470991 h 1470991"/>
              <a:gd name="connsiteX5" fmla="*/ 0 w 10880035"/>
              <a:gd name="connsiteY5" fmla="*/ 1470991 h 1470991"/>
              <a:gd name="connsiteX6" fmla="*/ 0 w 10880035"/>
              <a:gd name="connsiteY6" fmla="*/ 0 h 1470991"/>
              <a:gd name="connsiteX0" fmla="*/ 0 w 10880035"/>
              <a:gd name="connsiteY0" fmla="*/ 0 h 1470991"/>
              <a:gd name="connsiteX1" fmla="*/ 10880035 w 10880035"/>
              <a:gd name="connsiteY1" fmla="*/ 0 h 1470991"/>
              <a:gd name="connsiteX2" fmla="*/ 10880035 w 10880035"/>
              <a:gd name="connsiteY2" fmla="*/ 1470991 h 1470991"/>
              <a:gd name="connsiteX3" fmla="*/ 5035828 w 10880035"/>
              <a:gd name="connsiteY3" fmla="*/ 1470990 h 1470991"/>
              <a:gd name="connsiteX4" fmla="*/ 1987827 w 10880035"/>
              <a:gd name="connsiteY4" fmla="*/ 1470991 h 1470991"/>
              <a:gd name="connsiteX5" fmla="*/ 13252 w 10880035"/>
              <a:gd name="connsiteY5" fmla="*/ 371061 h 1470991"/>
              <a:gd name="connsiteX6" fmla="*/ 0 w 10880035"/>
              <a:gd name="connsiteY6" fmla="*/ 0 h 1470991"/>
              <a:gd name="connsiteX0" fmla="*/ 0 w 10880035"/>
              <a:gd name="connsiteY0" fmla="*/ 0 h 1470991"/>
              <a:gd name="connsiteX1" fmla="*/ 10880035 w 10880035"/>
              <a:gd name="connsiteY1" fmla="*/ 0 h 1470991"/>
              <a:gd name="connsiteX2" fmla="*/ 10880035 w 10880035"/>
              <a:gd name="connsiteY2" fmla="*/ 1470991 h 1470991"/>
              <a:gd name="connsiteX3" fmla="*/ 5035828 w 10880035"/>
              <a:gd name="connsiteY3" fmla="*/ 1470990 h 1470991"/>
              <a:gd name="connsiteX4" fmla="*/ 1987827 w 10880035"/>
              <a:gd name="connsiteY4" fmla="*/ 1470991 h 1470991"/>
              <a:gd name="connsiteX5" fmla="*/ 13252 w 10880035"/>
              <a:gd name="connsiteY5" fmla="*/ 371061 h 1470991"/>
              <a:gd name="connsiteX6" fmla="*/ 0 w 10880035"/>
              <a:gd name="connsiteY6" fmla="*/ 0 h 1470991"/>
              <a:gd name="connsiteX0" fmla="*/ 13253 w 10893288"/>
              <a:gd name="connsiteY0" fmla="*/ 0 h 1470991"/>
              <a:gd name="connsiteX1" fmla="*/ 10893288 w 10893288"/>
              <a:gd name="connsiteY1" fmla="*/ 0 h 1470991"/>
              <a:gd name="connsiteX2" fmla="*/ 10893288 w 10893288"/>
              <a:gd name="connsiteY2" fmla="*/ 1470991 h 1470991"/>
              <a:gd name="connsiteX3" fmla="*/ 5049081 w 10893288"/>
              <a:gd name="connsiteY3" fmla="*/ 1470990 h 1470991"/>
              <a:gd name="connsiteX4" fmla="*/ 2001080 w 10893288"/>
              <a:gd name="connsiteY4" fmla="*/ 1470991 h 1470991"/>
              <a:gd name="connsiteX5" fmla="*/ 0 w 10893288"/>
              <a:gd name="connsiteY5" fmla="*/ 172278 h 1470991"/>
              <a:gd name="connsiteX6" fmla="*/ 13253 w 10893288"/>
              <a:gd name="connsiteY6" fmla="*/ 0 h 1470991"/>
              <a:gd name="connsiteX0" fmla="*/ 0 w 10880035"/>
              <a:gd name="connsiteY0" fmla="*/ 0 h 1470991"/>
              <a:gd name="connsiteX1" fmla="*/ 10880035 w 10880035"/>
              <a:gd name="connsiteY1" fmla="*/ 0 h 1470991"/>
              <a:gd name="connsiteX2" fmla="*/ 10880035 w 10880035"/>
              <a:gd name="connsiteY2" fmla="*/ 1470991 h 1470991"/>
              <a:gd name="connsiteX3" fmla="*/ 5035828 w 10880035"/>
              <a:gd name="connsiteY3" fmla="*/ 1470990 h 1470991"/>
              <a:gd name="connsiteX4" fmla="*/ 1987827 w 10880035"/>
              <a:gd name="connsiteY4" fmla="*/ 1470991 h 1470991"/>
              <a:gd name="connsiteX5" fmla="*/ 13251 w 10880035"/>
              <a:gd name="connsiteY5" fmla="*/ 13252 h 1470991"/>
              <a:gd name="connsiteX6" fmla="*/ 0 w 10880035"/>
              <a:gd name="connsiteY6" fmla="*/ 0 h 1470991"/>
              <a:gd name="connsiteX0" fmla="*/ 0 w 10880035"/>
              <a:gd name="connsiteY0" fmla="*/ 0 h 1470991"/>
              <a:gd name="connsiteX1" fmla="*/ 10880035 w 10880035"/>
              <a:gd name="connsiteY1" fmla="*/ 0 h 1470991"/>
              <a:gd name="connsiteX2" fmla="*/ 10880035 w 10880035"/>
              <a:gd name="connsiteY2" fmla="*/ 1470991 h 1470991"/>
              <a:gd name="connsiteX3" fmla="*/ 5035828 w 10880035"/>
              <a:gd name="connsiteY3" fmla="*/ 1470990 h 1470991"/>
              <a:gd name="connsiteX4" fmla="*/ 2292627 w 10880035"/>
              <a:gd name="connsiteY4" fmla="*/ 1470991 h 1470991"/>
              <a:gd name="connsiteX5" fmla="*/ 13251 w 10880035"/>
              <a:gd name="connsiteY5" fmla="*/ 13252 h 1470991"/>
              <a:gd name="connsiteX6" fmla="*/ 0 w 10880035"/>
              <a:gd name="connsiteY6" fmla="*/ 0 h 1470991"/>
              <a:gd name="connsiteX0" fmla="*/ 0 w 10880035"/>
              <a:gd name="connsiteY0" fmla="*/ 0 h 1475873"/>
              <a:gd name="connsiteX1" fmla="*/ 10880035 w 10880035"/>
              <a:gd name="connsiteY1" fmla="*/ 0 h 1475873"/>
              <a:gd name="connsiteX2" fmla="*/ 10880035 w 10880035"/>
              <a:gd name="connsiteY2" fmla="*/ 1470991 h 1475873"/>
              <a:gd name="connsiteX3" fmla="*/ 5035828 w 10880035"/>
              <a:gd name="connsiteY3" fmla="*/ 1470990 h 1475873"/>
              <a:gd name="connsiteX4" fmla="*/ 2292627 w 10880035"/>
              <a:gd name="connsiteY4" fmla="*/ 1470991 h 1475873"/>
              <a:gd name="connsiteX5" fmla="*/ 13251 w 10880035"/>
              <a:gd name="connsiteY5" fmla="*/ 13252 h 1475873"/>
              <a:gd name="connsiteX6" fmla="*/ 0 w 10880035"/>
              <a:gd name="connsiteY6" fmla="*/ 0 h 1475873"/>
              <a:gd name="connsiteX0" fmla="*/ 0 w 10880035"/>
              <a:gd name="connsiteY0" fmla="*/ 0 h 1471536"/>
              <a:gd name="connsiteX1" fmla="*/ 10880035 w 10880035"/>
              <a:gd name="connsiteY1" fmla="*/ 0 h 1471536"/>
              <a:gd name="connsiteX2" fmla="*/ 10880035 w 10880035"/>
              <a:gd name="connsiteY2" fmla="*/ 1470991 h 1471536"/>
              <a:gd name="connsiteX3" fmla="*/ 5035828 w 10880035"/>
              <a:gd name="connsiteY3" fmla="*/ 1470990 h 1471536"/>
              <a:gd name="connsiteX4" fmla="*/ 2292627 w 10880035"/>
              <a:gd name="connsiteY4" fmla="*/ 1470991 h 1471536"/>
              <a:gd name="connsiteX5" fmla="*/ 13251 w 10880035"/>
              <a:gd name="connsiteY5" fmla="*/ 13252 h 1471536"/>
              <a:gd name="connsiteX6" fmla="*/ 0 w 10880035"/>
              <a:gd name="connsiteY6" fmla="*/ 0 h 1471536"/>
              <a:gd name="connsiteX0" fmla="*/ 0 w 10880035"/>
              <a:gd name="connsiteY0" fmla="*/ 0 h 1471535"/>
              <a:gd name="connsiteX1" fmla="*/ 10880035 w 10880035"/>
              <a:gd name="connsiteY1" fmla="*/ 0 h 1471535"/>
              <a:gd name="connsiteX2" fmla="*/ 10880035 w 10880035"/>
              <a:gd name="connsiteY2" fmla="*/ 1470991 h 1471535"/>
              <a:gd name="connsiteX3" fmla="*/ 5035828 w 10880035"/>
              <a:gd name="connsiteY3" fmla="*/ 1470990 h 1471535"/>
              <a:gd name="connsiteX4" fmla="*/ 2292627 w 10880035"/>
              <a:gd name="connsiteY4" fmla="*/ 1470990 h 1471535"/>
              <a:gd name="connsiteX5" fmla="*/ 13251 w 10880035"/>
              <a:gd name="connsiteY5" fmla="*/ 13252 h 1471535"/>
              <a:gd name="connsiteX6" fmla="*/ 0 w 10880035"/>
              <a:gd name="connsiteY6" fmla="*/ 0 h 1471535"/>
              <a:gd name="connsiteX0" fmla="*/ 0 w 10880035"/>
              <a:gd name="connsiteY0" fmla="*/ 0 h 1470991"/>
              <a:gd name="connsiteX1" fmla="*/ 10880035 w 10880035"/>
              <a:gd name="connsiteY1" fmla="*/ 0 h 1470991"/>
              <a:gd name="connsiteX2" fmla="*/ 10880035 w 10880035"/>
              <a:gd name="connsiteY2" fmla="*/ 1470991 h 1470991"/>
              <a:gd name="connsiteX3" fmla="*/ 5035828 w 10880035"/>
              <a:gd name="connsiteY3" fmla="*/ 1470990 h 1470991"/>
              <a:gd name="connsiteX4" fmla="*/ 2292627 w 10880035"/>
              <a:gd name="connsiteY4" fmla="*/ 1470990 h 1470991"/>
              <a:gd name="connsiteX5" fmla="*/ 13251 w 10880035"/>
              <a:gd name="connsiteY5" fmla="*/ 13252 h 1470991"/>
              <a:gd name="connsiteX6" fmla="*/ 0 w 10880035"/>
              <a:gd name="connsiteY6" fmla="*/ 0 h 147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80035" h="1470991">
                <a:moveTo>
                  <a:pt x="0" y="0"/>
                </a:moveTo>
                <a:lnTo>
                  <a:pt x="10880035" y="0"/>
                </a:lnTo>
                <a:lnTo>
                  <a:pt x="10880035" y="1470991"/>
                </a:lnTo>
                <a:lnTo>
                  <a:pt x="5035828" y="1470990"/>
                </a:lnTo>
                <a:lnTo>
                  <a:pt x="2292627" y="1470990"/>
                </a:lnTo>
                <a:cubicBezTo>
                  <a:pt x="1453257" y="1465656"/>
                  <a:pt x="671443" y="379895"/>
                  <a:pt x="13251" y="13252"/>
                </a:cubicBezTo>
                <a:lnTo>
                  <a:pt x="0" y="0"/>
                </a:lnTo>
                <a:close/>
              </a:path>
            </a:pathLst>
          </a:custGeom>
          <a:solidFill>
            <a:srgbClr val="D0E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th-TH" dirty="0"/>
          </a:p>
        </p:txBody>
      </p:sp>
      <p:sp>
        <p:nvSpPr>
          <p:cNvPr id="16" name="สี่เหลี่ยมผืนผ้า 8">
            <a:extLst>
              <a:ext uri="{FF2B5EF4-FFF2-40B4-BE49-F238E27FC236}">
                <a16:creationId xmlns:a16="http://schemas.microsoft.com/office/drawing/2014/main" id="{49B198F0-26ED-4808-93BD-66C58A586C70}"/>
              </a:ext>
            </a:extLst>
          </p:cNvPr>
          <p:cNvSpPr/>
          <p:nvPr/>
        </p:nvSpPr>
        <p:spPr>
          <a:xfrm>
            <a:off x="4948206" y="-3584989"/>
            <a:ext cx="9988382" cy="2602571"/>
          </a:xfrm>
          <a:custGeom>
            <a:avLst/>
            <a:gdLst>
              <a:gd name="connsiteX0" fmla="*/ 0 w 10880035"/>
              <a:gd name="connsiteY0" fmla="*/ 0 h 1470991"/>
              <a:gd name="connsiteX1" fmla="*/ 10880035 w 10880035"/>
              <a:gd name="connsiteY1" fmla="*/ 0 h 1470991"/>
              <a:gd name="connsiteX2" fmla="*/ 10880035 w 10880035"/>
              <a:gd name="connsiteY2" fmla="*/ 1470991 h 1470991"/>
              <a:gd name="connsiteX3" fmla="*/ 0 w 10880035"/>
              <a:gd name="connsiteY3" fmla="*/ 1470991 h 1470991"/>
              <a:gd name="connsiteX4" fmla="*/ 0 w 10880035"/>
              <a:gd name="connsiteY4" fmla="*/ 0 h 1470991"/>
              <a:gd name="connsiteX0" fmla="*/ 0 w 10880035"/>
              <a:gd name="connsiteY0" fmla="*/ 0 h 1484243"/>
              <a:gd name="connsiteX1" fmla="*/ 10880035 w 10880035"/>
              <a:gd name="connsiteY1" fmla="*/ 0 h 1484243"/>
              <a:gd name="connsiteX2" fmla="*/ 10880035 w 10880035"/>
              <a:gd name="connsiteY2" fmla="*/ 1470991 h 1484243"/>
              <a:gd name="connsiteX3" fmla="*/ 1417984 w 10880035"/>
              <a:gd name="connsiteY3" fmla="*/ 1484243 h 1484243"/>
              <a:gd name="connsiteX4" fmla="*/ 0 w 10880035"/>
              <a:gd name="connsiteY4" fmla="*/ 1470991 h 1484243"/>
              <a:gd name="connsiteX5" fmla="*/ 0 w 10880035"/>
              <a:gd name="connsiteY5" fmla="*/ 0 h 1484243"/>
              <a:gd name="connsiteX0" fmla="*/ 0 w 10880035"/>
              <a:gd name="connsiteY0" fmla="*/ 0 h 1510747"/>
              <a:gd name="connsiteX1" fmla="*/ 10880035 w 10880035"/>
              <a:gd name="connsiteY1" fmla="*/ 0 h 1510747"/>
              <a:gd name="connsiteX2" fmla="*/ 10880035 w 10880035"/>
              <a:gd name="connsiteY2" fmla="*/ 1470991 h 1510747"/>
              <a:gd name="connsiteX3" fmla="*/ 5049080 w 10880035"/>
              <a:gd name="connsiteY3" fmla="*/ 1510747 h 1510747"/>
              <a:gd name="connsiteX4" fmla="*/ 0 w 10880035"/>
              <a:gd name="connsiteY4" fmla="*/ 1470991 h 1510747"/>
              <a:gd name="connsiteX5" fmla="*/ 0 w 10880035"/>
              <a:gd name="connsiteY5" fmla="*/ 0 h 1510747"/>
              <a:gd name="connsiteX0" fmla="*/ 0 w 10880035"/>
              <a:gd name="connsiteY0" fmla="*/ 0 h 1510747"/>
              <a:gd name="connsiteX1" fmla="*/ 10880035 w 10880035"/>
              <a:gd name="connsiteY1" fmla="*/ 0 h 1510747"/>
              <a:gd name="connsiteX2" fmla="*/ 10880035 w 10880035"/>
              <a:gd name="connsiteY2" fmla="*/ 1470991 h 1510747"/>
              <a:gd name="connsiteX3" fmla="*/ 5049080 w 10880035"/>
              <a:gd name="connsiteY3" fmla="*/ 1510747 h 1510747"/>
              <a:gd name="connsiteX4" fmla="*/ 0 w 10880035"/>
              <a:gd name="connsiteY4" fmla="*/ 1470991 h 1510747"/>
              <a:gd name="connsiteX5" fmla="*/ 0 w 10880035"/>
              <a:gd name="connsiteY5" fmla="*/ 0 h 1510747"/>
              <a:gd name="connsiteX0" fmla="*/ 0 w 10880035"/>
              <a:gd name="connsiteY0" fmla="*/ 0 h 1470991"/>
              <a:gd name="connsiteX1" fmla="*/ 10880035 w 10880035"/>
              <a:gd name="connsiteY1" fmla="*/ 0 h 1470991"/>
              <a:gd name="connsiteX2" fmla="*/ 10880035 w 10880035"/>
              <a:gd name="connsiteY2" fmla="*/ 1470991 h 1470991"/>
              <a:gd name="connsiteX3" fmla="*/ 5035828 w 10880035"/>
              <a:gd name="connsiteY3" fmla="*/ 1470990 h 1470991"/>
              <a:gd name="connsiteX4" fmla="*/ 0 w 10880035"/>
              <a:gd name="connsiteY4" fmla="*/ 1470991 h 1470991"/>
              <a:gd name="connsiteX5" fmla="*/ 0 w 10880035"/>
              <a:gd name="connsiteY5" fmla="*/ 0 h 1470991"/>
              <a:gd name="connsiteX0" fmla="*/ 0 w 10880035"/>
              <a:gd name="connsiteY0" fmla="*/ 0 h 1470991"/>
              <a:gd name="connsiteX1" fmla="*/ 10880035 w 10880035"/>
              <a:gd name="connsiteY1" fmla="*/ 0 h 1470991"/>
              <a:gd name="connsiteX2" fmla="*/ 10880035 w 10880035"/>
              <a:gd name="connsiteY2" fmla="*/ 1470991 h 1470991"/>
              <a:gd name="connsiteX3" fmla="*/ 5035828 w 10880035"/>
              <a:gd name="connsiteY3" fmla="*/ 1470990 h 1470991"/>
              <a:gd name="connsiteX4" fmla="*/ 1987827 w 10880035"/>
              <a:gd name="connsiteY4" fmla="*/ 1470991 h 1470991"/>
              <a:gd name="connsiteX5" fmla="*/ 0 w 10880035"/>
              <a:gd name="connsiteY5" fmla="*/ 1470991 h 1470991"/>
              <a:gd name="connsiteX6" fmla="*/ 0 w 10880035"/>
              <a:gd name="connsiteY6" fmla="*/ 0 h 1470991"/>
              <a:gd name="connsiteX0" fmla="*/ 0 w 10880035"/>
              <a:gd name="connsiteY0" fmla="*/ 0 h 1470991"/>
              <a:gd name="connsiteX1" fmla="*/ 10880035 w 10880035"/>
              <a:gd name="connsiteY1" fmla="*/ 0 h 1470991"/>
              <a:gd name="connsiteX2" fmla="*/ 10880035 w 10880035"/>
              <a:gd name="connsiteY2" fmla="*/ 1470991 h 1470991"/>
              <a:gd name="connsiteX3" fmla="*/ 5035828 w 10880035"/>
              <a:gd name="connsiteY3" fmla="*/ 1470990 h 1470991"/>
              <a:gd name="connsiteX4" fmla="*/ 1987827 w 10880035"/>
              <a:gd name="connsiteY4" fmla="*/ 1470991 h 1470991"/>
              <a:gd name="connsiteX5" fmla="*/ 13252 w 10880035"/>
              <a:gd name="connsiteY5" fmla="*/ 371061 h 1470991"/>
              <a:gd name="connsiteX6" fmla="*/ 0 w 10880035"/>
              <a:gd name="connsiteY6" fmla="*/ 0 h 1470991"/>
              <a:gd name="connsiteX0" fmla="*/ 0 w 10880035"/>
              <a:gd name="connsiteY0" fmla="*/ 0 h 1470991"/>
              <a:gd name="connsiteX1" fmla="*/ 10880035 w 10880035"/>
              <a:gd name="connsiteY1" fmla="*/ 0 h 1470991"/>
              <a:gd name="connsiteX2" fmla="*/ 10880035 w 10880035"/>
              <a:gd name="connsiteY2" fmla="*/ 1470991 h 1470991"/>
              <a:gd name="connsiteX3" fmla="*/ 5035828 w 10880035"/>
              <a:gd name="connsiteY3" fmla="*/ 1470990 h 1470991"/>
              <a:gd name="connsiteX4" fmla="*/ 1987827 w 10880035"/>
              <a:gd name="connsiteY4" fmla="*/ 1470991 h 1470991"/>
              <a:gd name="connsiteX5" fmla="*/ 13252 w 10880035"/>
              <a:gd name="connsiteY5" fmla="*/ 371061 h 1470991"/>
              <a:gd name="connsiteX6" fmla="*/ 0 w 10880035"/>
              <a:gd name="connsiteY6" fmla="*/ 0 h 1470991"/>
              <a:gd name="connsiteX0" fmla="*/ 13253 w 10893288"/>
              <a:gd name="connsiteY0" fmla="*/ 0 h 1470991"/>
              <a:gd name="connsiteX1" fmla="*/ 10893288 w 10893288"/>
              <a:gd name="connsiteY1" fmla="*/ 0 h 1470991"/>
              <a:gd name="connsiteX2" fmla="*/ 10893288 w 10893288"/>
              <a:gd name="connsiteY2" fmla="*/ 1470991 h 1470991"/>
              <a:gd name="connsiteX3" fmla="*/ 5049081 w 10893288"/>
              <a:gd name="connsiteY3" fmla="*/ 1470990 h 1470991"/>
              <a:gd name="connsiteX4" fmla="*/ 2001080 w 10893288"/>
              <a:gd name="connsiteY4" fmla="*/ 1470991 h 1470991"/>
              <a:gd name="connsiteX5" fmla="*/ 0 w 10893288"/>
              <a:gd name="connsiteY5" fmla="*/ 172278 h 1470991"/>
              <a:gd name="connsiteX6" fmla="*/ 13253 w 10893288"/>
              <a:gd name="connsiteY6" fmla="*/ 0 h 1470991"/>
              <a:gd name="connsiteX0" fmla="*/ 0 w 10880035"/>
              <a:gd name="connsiteY0" fmla="*/ 0 h 1470991"/>
              <a:gd name="connsiteX1" fmla="*/ 10880035 w 10880035"/>
              <a:gd name="connsiteY1" fmla="*/ 0 h 1470991"/>
              <a:gd name="connsiteX2" fmla="*/ 10880035 w 10880035"/>
              <a:gd name="connsiteY2" fmla="*/ 1470991 h 1470991"/>
              <a:gd name="connsiteX3" fmla="*/ 5035828 w 10880035"/>
              <a:gd name="connsiteY3" fmla="*/ 1470990 h 1470991"/>
              <a:gd name="connsiteX4" fmla="*/ 1987827 w 10880035"/>
              <a:gd name="connsiteY4" fmla="*/ 1470991 h 1470991"/>
              <a:gd name="connsiteX5" fmla="*/ 13251 w 10880035"/>
              <a:gd name="connsiteY5" fmla="*/ 13252 h 1470991"/>
              <a:gd name="connsiteX6" fmla="*/ 0 w 10880035"/>
              <a:gd name="connsiteY6" fmla="*/ 0 h 1470991"/>
              <a:gd name="connsiteX0" fmla="*/ 0 w 10880035"/>
              <a:gd name="connsiteY0" fmla="*/ 0 h 1470991"/>
              <a:gd name="connsiteX1" fmla="*/ 10880035 w 10880035"/>
              <a:gd name="connsiteY1" fmla="*/ 0 h 1470991"/>
              <a:gd name="connsiteX2" fmla="*/ 10880035 w 10880035"/>
              <a:gd name="connsiteY2" fmla="*/ 1470991 h 1470991"/>
              <a:gd name="connsiteX3" fmla="*/ 5035828 w 10880035"/>
              <a:gd name="connsiteY3" fmla="*/ 1470990 h 1470991"/>
              <a:gd name="connsiteX4" fmla="*/ 2292627 w 10880035"/>
              <a:gd name="connsiteY4" fmla="*/ 1470991 h 1470991"/>
              <a:gd name="connsiteX5" fmla="*/ 13251 w 10880035"/>
              <a:gd name="connsiteY5" fmla="*/ 13252 h 1470991"/>
              <a:gd name="connsiteX6" fmla="*/ 0 w 10880035"/>
              <a:gd name="connsiteY6" fmla="*/ 0 h 1470991"/>
              <a:gd name="connsiteX0" fmla="*/ 0 w 10880035"/>
              <a:gd name="connsiteY0" fmla="*/ 0 h 1475873"/>
              <a:gd name="connsiteX1" fmla="*/ 10880035 w 10880035"/>
              <a:gd name="connsiteY1" fmla="*/ 0 h 1475873"/>
              <a:gd name="connsiteX2" fmla="*/ 10880035 w 10880035"/>
              <a:gd name="connsiteY2" fmla="*/ 1470991 h 1475873"/>
              <a:gd name="connsiteX3" fmla="*/ 5035828 w 10880035"/>
              <a:gd name="connsiteY3" fmla="*/ 1470990 h 1475873"/>
              <a:gd name="connsiteX4" fmla="*/ 2292627 w 10880035"/>
              <a:gd name="connsiteY4" fmla="*/ 1470991 h 1475873"/>
              <a:gd name="connsiteX5" fmla="*/ 13251 w 10880035"/>
              <a:gd name="connsiteY5" fmla="*/ 13252 h 1475873"/>
              <a:gd name="connsiteX6" fmla="*/ 0 w 10880035"/>
              <a:gd name="connsiteY6" fmla="*/ 0 h 1475873"/>
              <a:gd name="connsiteX0" fmla="*/ 0 w 10880035"/>
              <a:gd name="connsiteY0" fmla="*/ 0 h 1471536"/>
              <a:gd name="connsiteX1" fmla="*/ 10880035 w 10880035"/>
              <a:gd name="connsiteY1" fmla="*/ 0 h 1471536"/>
              <a:gd name="connsiteX2" fmla="*/ 10880035 w 10880035"/>
              <a:gd name="connsiteY2" fmla="*/ 1470991 h 1471536"/>
              <a:gd name="connsiteX3" fmla="*/ 5035828 w 10880035"/>
              <a:gd name="connsiteY3" fmla="*/ 1470990 h 1471536"/>
              <a:gd name="connsiteX4" fmla="*/ 2292627 w 10880035"/>
              <a:gd name="connsiteY4" fmla="*/ 1470991 h 1471536"/>
              <a:gd name="connsiteX5" fmla="*/ 13251 w 10880035"/>
              <a:gd name="connsiteY5" fmla="*/ 13252 h 1471536"/>
              <a:gd name="connsiteX6" fmla="*/ 0 w 10880035"/>
              <a:gd name="connsiteY6" fmla="*/ 0 h 147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80035" h="1471536">
                <a:moveTo>
                  <a:pt x="0" y="0"/>
                </a:moveTo>
                <a:lnTo>
                  <a:pt x="10880035" y="0"/>
                </a:lnTo>
                <a:lnTo>
                  <a:pt x="10880035" y="1470991"/>
                </a:lnTo>
                <a:lnTo>
                  <a:pt x="5035828" y="1470990"/>
                </a:lnTo>
                <a:lnTo>
                  <a:pt x="2292627" y="1470991"/>
                </a:lnTo>
                <a:cubicBezTo>
                  <a:pt x="975585" y="1499807"/>
                  <a:pt x="671443" y="379895"/>
                  <a:pt x="13251" y="13252"/>
                </a:cubicBezTo>
                <a:lnTo>
                  <a:pt x="0" y="0"/>
                </a:lnTo>
                <a:close/>
              </a:path>
            </a:pathLst>
          </a:custGeom>
          <a:solidFill>
            <a:srgbClr val="D0E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th-TH" dirty="0"/>
          </a:p>
        </p:txBody>
      </p:sp>
      <p:sp>
        <p:nvSpPr>
          <p:cNvPr id="20" name="สี่เหลี่ยมผืนผ้า 8">
            <a:extLst>
              <a:ext uri="{FF2B5EF4-FFF2-40B4-BE49-F238E27FC236}">
                <a16:creationId xmlns:a16="http://schemas.microsoft.com/office/drawing/2014/main" id="{7B8F60C1-41DD-4DF1-819B-BD62C6DEF3E3}"/>
              </a:ext>
            </a:extLst>
          </p:cNvPr>
          <p:cNvSpPr/>
          <p:nvPr/>
        </p:nvSpPr>
        <p:spPr>
          <a:xfrm>
            <a:off x="5480464" y="-3585521"/>
            <a:ext cx="9988382" cy="2602571"/>
          </a:xfrm>
          <a:custGeom>
            <a:avLst/>
            <a:gdLst>
              <a:gd name="connsiteX0" fmla="*/ 0 w 10880035"/>
              <a:gd name="connsiteY0" fmla="*/ 0 h 1470991"/>
              <a:gd name="connsiteX1" fmla="*/ 10880035 w 10880035"/>
              <a:gd name="connsiteY1" fmla="*/ 0 h 1470991"/>
              <a:gd name="connsiteX2" fmla="*/ 10880035 w 10880035"/>
              <a:gd name="connsiteY2" fmla="*/ 1470991 h 1470991"/>
              <a:gd name="connsiteX3" fmla="*/ 0 w 10880035"/>
              <a:gd name="connsiteY3" fmla="*/ 1470991 h 1470991"/>
              <a:gd name="connsiteX4" fmla="*/ 0 w 10880035"/>
              <a:gd name="connsiteY4" fmla="*/ 0 h 1470991"/>
              <a:gd name="connsiteX0" fmla="*/ 0 w 10880035"/>
              <a:gd name="connsiteY0" fmla="*/ 0 h 1484243"/>
              <a:gd name="connsiteX1" fmla="*/ 10880035 w 10880035"/>
              <a:gd name="connsiteY1" fmla="*/ 0 h 1484243"/>
              <a:gd name="connsiteX2" fmla="*/ 10880035 w 10880035"/>
              <a:gd name="connsiteY2" fmla="*/ 1470991 h 1484243"/>
              <a:gd name="connsiteX3" fmla="*/ 1417984 w 10880035"/>
              <a:gd name="connsiteY3" fmla="*/ 1484243 h 1484243"/>
              <a:gd name="connsiteX4" fmla="*/ 0 w 10880035"/>
              <a:gd name="connsiteY4" fmla="*/ 1470991 h 1484243"/>
              <a:gd name="connsiteX5" fmla="*/ 0 w 10880035"/>
              <a:gd name="connsiteY5" fmla="*/ 0 h 1484243"/>
              <a:gd name="connsiteX0" fmla="*/ 0 w 10880035"/>
              <a:gd name="connsiteY0" fmla="*/ 0 h 1510747"/>
              <a:gd name="connsiteX1" fmla="*/ 10880035 w 10880035"/>
              <a:gd name="connsiteY1" fmla="*/ 0 h 1510747"/>
              <a:gd name="connsiteX2" fmla="*/ 10880035 w 10880035"/>
              <a:gd name="connsiteY2" fmla="*/ 1470991 h 1510747"/>
              <a:gd name="connsiteX3" fmla="*/ 5049080 w 10880035"/>
              <a:gd name="connsiteY3" fmla="*/ 1510747 h 1510747"/>
              <a:gd name="connsiteX4" fmla="*/ 0 w 10880035"/>
              <a:gd name="connsiteY4" fmla="*/ 1470991 h 1510747"/>
              <a:gd name="connsiteX5" fmla="*/ 0 w 10880035"/>
              <a:gd name="connsiteY5" fmla="*/ 0 h 1510747"/>
              <a:gd name="connsiteX0" fmla="*/ 0 w 10880035"/>
              <a:gd name="connsiteY0" fmla="*/ 0 h 1510747"/>
              <a:gd name="connsiteX1" fmla="*/ 10880035 w 10880035"/>
              <a:gd name="connsiteY1" fmla="*/ 0 h 1510747"/>
              <a:gd name="connsiteX2" fmla="*/ 10880035 w 10880035"/>
              <a:gd name="connsiteY2" fmla="*/ 1470991 h 1510747"/>
              <a:gd name="connsiteX3" fmla="*/ 5049080 w 10880035"/>
              <a:gd name="connsiteY3" fmla="*/ 1510747 h 1510747"/>
              <a:gd name="connsiteX4" fmla="*/ 0 w 10880035"/>
              <a:gd name="connsiteY4" fmla="*/ 1470991 h 1510747"/>
              <a:gd name="connsiteX5" fmla="*/ 0 w 10880035"/>
              <a:gd name="connsiteY5" fmla="*/ 0 h 1510747"/>
              <a:gd name="connsiteX0" fmla="*/ 0 w 10880035"/>
              <a:gd name="connsiteY0" fmla="*/ 0 h 1470991"/>
              <a:gd name="connsiteX1" fmla="*/ 10880035 w 10880035"/>
              <a:gd name="connsiteY1" fmla="*/ 0 h 1470991"/>
              <a:gd name="connsiteX2" fmla="*/ 10880035 w 10880035"/>
              <a:gd name="connsiteY2" fmla="*/ 1470991 h 1470991"/>
              <a:gd name="connsiteX3" fmla="*/ 5035828 w 10880035"/>
              <a:gd name="connsiteY3" fmla="*/ 1470990 h 1470991"/>
              <a:gd name="connsiteX4" fmla="*/ 0 w 10880035"/>
              <a:gd name="connsiteY4" fmla="*/ 1470991 h 1470991"/>
              <a:gd name="connsiteX5" fmla="*/ 0 w 10880035"/>
              <a:gd name="connsiteY5" fmla="*/ 0 h 1470991"/>
              <a:gd name="connsiteX0" fmla="*/ 0 w 10880035"/>
              <a:gd name="connsiteY0" fmla="*/ 0 h 1470991"/>
              <a:gd name="connsiteX1" fmla="*/ 10880035 w 10880035"/>
              <a:gd name="connsiteY1" fmla="*/ 0 h 1470991"/>
              <a:gd name="connsiteX2" fmla="*/ 10880035 w 10880035"/>
              <a:gd name="connsiteY2" fmla="*/ 1470991 h 1470991"/>
              <a:gd name="connsiteX3" fmla="*/ 5035828 w 10880035"/>
              <a:gd name="connsiteY3" fmla="*/ 1470990 h 1470991"/>
              <a:gd name="connsiteX4" fmla="*/ 1987827 w 10880035"/>
              <a:gd name="connsiteY4" fmla="*/ 1470991 h 1470991"/>
              <a:gd name="connsiteX5" fmla="*/ 0 w 10880035"/>
              <a:gd name="connsiteY5" fmla="*/ 1470991 h 1470991"/>
              <a:gd name="connsiteX6" fmla="*/ 0 w 10880035"/>
              <a:gd name="connsiteY6" fmla="*/ 0 h 1470991"/>
              <a:gd name="connsiteX0" fmla="*/ 0 w 10880035"/>
              <a:gd name="connsiteY0" fmla="*/ 0 h 1470991"/>
              <a:gd name="connsiteX1" fmla="*/ 10880035 w 10880035"/>
              <a:gd name="connsiteY1" fmla="*/ 0 h 1470991"/>
              <a:gd name="connsiteX2" fmla="*/ 10880035 w 10880035"/>
              <a:gd name="connsiteY2" fmla="*/ 1470991 h 1470991"/>
              <a:gd name="connsiteX3" fmla="*/ 5035828 w 10880035"/>
              <a:gd name="connsiteY3" fmla="*/ 1470990 h 1470991"/>
              <a:gd name="connsiteX4" fmla="*/ 1987827 w 10880035"/>
              <a:gd name="connsiteY4" fmla="*/ 1470991 h 1470991"/>
              <a:gd name="connsiteX5" fmla="*/ 13252 w 10880035"/>
              <a:gd name="connsiteY5" fmla="*/ 371061 h 1470991"/>
              <a:gd name="connsiteX6" fmla="*/ 0 w 10880035"/>
              <a:gd name="connsiteY6" fmla="*/ 0 h 1470991"/>
              <a:gd name="connsiteX0" fmla="*/ 0 w 10880035"/>
              <a:gd name="connsiteY0" fmla="*/ 0 h 1470991"/>
              <a:gd name="connsiteX1" fmla="*/ 10880035 w 10880035"/>
              <a:gd name="connsiteY1" fmla="*/ 0 h 1470991"/>
              <a:gd name="connsiteX2" fmla="*/ 10880035 w 10880035"/>
              <a:gd name="connsiteY2" fmla="*/ 1470991 h 1470991"/>
              <a:gd name="connsiteX3" fmla="*/ 5035828 w 10880035"/>
              <a:gd name="connsiteY3" fmla="*/ 1470990 h 1470991"/>
              <a:gd name="connsiteX4" fmla="*/ 1987827 w 10880035"/>
              <a:gd name="connsiteY4" fmla="*/ 1470991 h 1470991"/>
              <a:gd name="connsiteX5" fmla="*/ 13252 w 10880035"/>
              <a:gd name="connsiteY5" fmla="*/ 371061 h 1470991"/>
              <a:gd name="connsiteX6" fmla="*/ 0 w 10880035"/>
              <a:gd name="connsiteY6" fmla="*/ 0 h 1470991"/>
              <a:gd name="connsiteX0" fmla="*/ 13253 w 10893288"/>
              <a:gd name="connsiteY0" fmla="*/ 0 h 1470991"/>
              <a:gd name="connsiteX1" fmla="*/ 10893288 w 10893288"/>
              <a:gd name="connsiteY1" fmla="*/ 0 h 1470991"/>
              <a:gd name="connsiteX2" fmla="*/ 10893288 w 10893288"/>
              <a:gd name="connsiteY2" fmla="*/ 1470991 h 1470991"/>
              <a:gd name="connsiteX3" fmla="*/ 5049081 w 10893288"/>
              <a:gd name="connsiteY3" fmla="*/ 1470990 h 1470991"/>
              <a:gd name="connsiteX4" fmla="*/ 2001080 w 10893288"/>
              <a:gd name="connsiteY4" fmla="*/ 1470991 h 1470991"/>
              <a:gd name="connsiteX5" fmla="*/ 0 w 10893288"/>
              <a:gd name="connsiteY5" fmla="*/ 172278 h 1470991"/>
              <a:gd name="connsiteX6" fmla="*/ 13253 w 10893288"/>
              <a:gd name="connsiteY6" fmla="*/ 0 h 1470991"/>
              <a:gd name="connsiteX0" fmla="*/ 0 w 10880035"/>
              <a:gd name="connsiteY0" fmla="*/ 0 h 1470991"/>
              <a:gd name="connsiteX1" fmla="*/ 10880035 w 10880035"/>
              <a:gd name="connsiteY1" fmla="*/ 0 h 1470991"/>
              <a:gd name="connsiteX2" fmla="*/ 10880035 w 10880035"/>
              <a:gd name="connsiteY2" fmla="*/ 1470991 h 1470991"/>
              <a:gd name="connsiteX3" fmla="*/ 5035828 w 10880035"/>
              <a:gd name="connsiteY3" fmla="*/ 1470990 h 1470991"/>
              <a:gd name="connsiteX4" fmla="*/ 1987827 w 10880035"/>
              <a:gd name="connsiteY4" fmla="*/ 1470991 h 1470991"/>
              <a:gd name="connsiteX5" fmla="*/ 13251 w 10880035"/>
              <a:gd name="connsiteY5" fmla="*/ 13252 h 1470991"/>
              <a:gd name="connsiteX6" fmla="*/ 0 w 10880035"/>
              <a:gd name="connsiteY6" fmla="*/ 0 h 1470991"/>
              <a:gd name="connsiteX0" fmla="*/ 0 w 10880035"/>
              <a:gd name="connsiteY0" fmla="*/ 0 h 1470991"/>
              <a:gd name="connsiteX1" fmla="*/ 10880035 w 10880035"/>
              <a:gd name="connsiteY1" fmla="*/ 0 h 1470991"/>
              <a:gd name="connsiteX2" fmla="*/ 10880035 w 10880035"/>
              <a:gd name="connsiteY2" fmla="*/ 1470991 h 1470991"/>
              <a:gd name="connsiteX3" fmla="*/ 5035828 w 10880035"/>
              <a:gd name="connsiteY3" fmla="*/ 1470990 h 1470991"/>
              <a:gd name="connsiteX4" fmla="*/ 2292627 w 10880035"/>
              <a:gd name="connsiteY4" fmla="*/ 1470991 h 1470991"/>
              <a:gd name="connsiteX5" fmla="*/ 13251 w 10880035"/>
              <a:gd name="connsiteY5" fmla="*/ 13252 h 1470991"/>
              <a:gd name="connsiteX6" fmla="*/ 0 w 10880035"/>
              <a:gd name="connsiteY6" fmla="*/ 0 h 1470991"/>
              <a:gd name="connsiteX0" fmla="*/ 0 w 10880035"/>
              <a:gd name="connsiteY0" fmla="*/ 0 h 1475873"/>
              <a:gd name="connsiteX1" fmla="*/ 10880035 w 10880035"/>
              <a:gd name="connsiteY1" fmla="*/ 0 h 1475873"/>
              <a:gd name="connsiteX2" fmla="*/ 10880035 w 10880035"/>
              <a:gd name="connsiteY2" fmla="*/ 1470991 h 1475873"/>
              <a:gd name="connsiteX3" fmla="*/ 5035828 w 10880035"/>
              <a:gd name="connsiteY3" fmla="*/ 1470990 h 1475873"/>
              <a:gd name="connsiteX4" fmla="*/ 2292627 w 10880035"/>
              <a:gd name="connsiteY4" fmla="*/ 1470991 h 1475873"/>
              <a:gd name="connsiteX5" fmla="*/ 13251 w 10880035"/>
              <a:gd name="connsiteY5" fmla="*/ 13252 h 1475873"/>
              <a:gd name="connsiteX6" fmla="*/ 0 w 10880035"/>
              <a:gd name="connsiteY6" fmla="*/ 0 h 1475873"/>
              <a:gd name="connsiteX0" fmla="*/ 0 w 10880035"/>
              <a:gd name="connsiteY0" fmla="*/ 0 h 1471536"/>
              <a:gd name="connsiteX1" fmla="*/ 10880035 w 10880035"/>
              <a:gd name="connsiteY1" fmla="*/ 0 h 1471536"/>
              <a:gd name="connsiteX2" fmla="*/ 10880035 w 10880035"/>
              <a:gd name="connsiteY2" fmla="*/ 1470991 h 1471536"/>
              <a:gd name="connsiteX3" fmla="*/ 5035828 w 10880035"/>
              <a:gd name="connsiteY3" fmla="*/ 1470990 h 1471536"/>
              <a:gd name="connsiteX4" fmla="*/ 2292627 w 10880035"/>
              <a:gd name="connsiteY4" fmla="*/ 1470991 h 1471536"/>
              <a:gd name="connsiteX5" fmla="*/ 13251 w 10880035"/>
              <a:gd name="connsiteY5" fmla="*/ 13252 h 1471536"/>
              <a:gd name="connsiteX6" fmla="*/ 0 w 10880035"/>
              <a:gd name="connsiteY6" fmla="*/ 0 h 147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80035" h="1471536">
                <a:moveTo>
                  <a:pt x="0" y="0"/>
                </a:moveTo>
                <a:lnTo>
                  <a:pt x="10880035" y="0"/>
                </a:lnTo>
                <a:lnTo>
                  <a:pt x="10880035" y="1470991"/>
                </a:lnTo>
                <a:lnTo>
                  <a:pt x="5035828" y="1470990"/>
                </a:lnTo>
                <a:lnTo>
                  <a:pt x="2292627" y="1470991"/>
                </a:lnTo>
                <a:cubicBezTo>
                  <a:pt x="975585" y="1499807"/>
                  <a:pt x="671443" y="379895"/>
                  <a:pt x="13251" y="13252"/>
                </a:cubicBezTo>
                <a:lnTo>
                  <a:pt x="0" y="0"/>
                </a:lnTo>
                <a:close/>
              </a:path>
            </a:pathLst>
          </a:custGeom>
          <a:solidFill>
            <a:srgbClr val="D0E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th-TH" dirty="0"/>
          </a:p>
        </p:txBody>
      </p:sp>
      <p:sp>
        <p:nvSpPr>
          <p:cNvPr id="26" name="สี่เหลี่ยมผืนผ้า 8">
            <a:extLst>
              <a:ext uri="{FF2B5EF4-FFF2-40B4-BE49-F238E27FC236}">
                <a16:creationId xmlns:a16="http://schemas.microsoft.com/office/drawing/2014/main" id="{419F2EB8-A32B-449D-87A2-F9C942AD3530}"/>
              </a:ext>
            </a:extLst>
          </p:cNvPr>
          <p:cNvSpPr/>
          <p:nvPr/>
        </p:nvSpPr>
        <p:spPr>
          <a:xfrm>
            <a:off x="0" y="3690"/>
            <a:ext cx="12192000" cy="6858000"/>
          </a:xfrm>
          <a:prstGeom prst="rect">
            <a:avLst/>
          </a:prstGeom>
          <a:solidFill>
            <a:srgbClr val="094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th-TH" dirty="0"/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6B883A1B-DDF4-49DA-839C-7E9FBAB1E6B5}"/>
              </a:ext>
            </a:extLst>
          </p:cNvPr>
          <p:cNvSpPr txBox="1"/>
          <p:nvPr/>
        </p:nvSpPr>
        <p:spPr>
          <a:xfrm>
            <a:off x="427002" y="2706400"/>
            <a:ext cx="113379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b="1" dirty="0">
                <a:solidFill>
                  <a:schemeClr val="bg1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การบริหารความเสี่ยง ความปลอดภัย </a:t>
            </a:r>
            <a:endParaRPr lang="en-US" sz="7200" b="1" dirty="0">
              <a:solidFill>
                <a:schemeClr val="bg1"/>
              </a:solidFill>
              <a:effectLst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algn="ctr"/>
            <a:r>
              <a:rPr lang="th-TH" sz="7200" b="1" dirty="0">
                <a:solidFill>
                  <a:schemeClr val="bg1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และคุณภาพ </a:t>
            </a:r>
            <a:r>
              <a:rPr lang="en-US" sz="7200" b="1" dirty="0">
                <a:solidFill>
                  <a:schemeClr val="bg1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(RSQ)</a:t>
            </a:r>
            <a:endParaRPr lang="th-TH" sz="72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สี่เหลี่ยมผืนผ้า 30">
            <a:extLst>
              <a:ext uri="{FF2B5EF4-FFF2-40B4-BE49-F238E27FC236}">
                <a16:creationId xmlns:a16="http://schemas.microsoft.com/office/drawing/2014/main" id="{839322D1-A826-4675-AB91-84DDC41BE8AB}"/>
              </a:ext>
            </a:extLst>
          </p:cNvPr>
          <p:cNvSpPr/>
          <p:nvPr/>
        </p:nvSpPr>
        <p:spPr>
          <a:xfrm>
            <a:off x="2907528" y="5485207"/>
            <a:ext cx="6376944" cy="1369103"/>
          </a:xfrm>
          <a:prstGeom prst="rect">
            <a:avLst/>
          </a:prstGeom>
          <a:noFill/>
        </p:spPr>
        <p:txBody>
          <a:bodyPr wrap="none" lIns="540000" tIns="108000" rIns="540000" bIns="0" anchor="ctr">
            <a:noAutofit/>
          </a:bodyPr>
          <a:lstStyle/>
          <a:p>
            <a:pPr algn="ctr">
              <a:lnSpc>
                <a:spcPct val="60000"/>
              </a:lnSpc>
            </a:pPr>
            <a:r>
              <a:rPr lang="th-TH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tr" panose="00000500000000000000" pitchFamily="2" charset="-34"/>
                <a:cs typeface="Mitr" panose="00000500000000000000" pitchFamily="2" charset="-34"/>
              </a:rPr>
              <a:t>โรงพยาบาลค่ายกฤษณ์สีวะรา</a:t>
            </a:r>
          </a:p>
        </p:txBody>
      </p: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818D1C6A-FF33-4FA8-9520-7E9EA0334DEA}"/>
              </a:ext>
            </a:extLst>
          </p:cNvPr>
          <p:cNvGrpSpPr/>
          <p:nvPr/>
        </p:nvGrpSpPr>
        <p:grpSpPr>
          <a:xfrm>
            <a:off x="2742555" y="822934"/>
            <a:ext cx="6706889" cy="1620507"/>
            <a:chOff x="2244811" y="1336941"/>
            <a:chExt cx="7374258" cy="1781756"/>
          </a:xfrm>
        </p:grpSpPr>
        <p:pic>
          <p:nvPicPr>
            <p:cNvPr id="33" name="รูปภาพ 32">
              <a:extLst>
                <a:ext uri="{FF2B5EF4-FFF2-40B4-BE49-F238E27FC236}">
                  <a16:creationId xmlns:a16="http://schemas.microsoft.com/office/drawing/2014/main" id="{992FE48B-2025-4ED5-A441-2EB0D8DAB92C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8926" y="1367013"/>
              <a:ext cx="1751684" cy="1751684"/>
            </a:xfrm>
            <a:prstGeom prst="ellipse">
              <a:avLst/>
            </a:prstGeom>
            <a:ln w="63500" cap="rnd">
              <a:noFill/>
            </a:ln>
            <a:effectLst/>
          </p:spPr>
        </p:pic>
        <p:grpSp>
          <p:nvGrpSpPr>
            <p:cNvPr id="34" name="กลุ่ม 33">
              <a:extLst>
                <a:ext uri="{FF2B5EF4-FFF2-40B4-BE49-F238E27FC236}">
                  <a16:creationId xmlns:a16="http://schemas.microsoft.com/office/drawing/2014/main" id="{1751BE15-EEE9-4CFC-B190-C8341792873A}"/>
                </a:ext>
              </a:extLst>
            </p:cNvPr>
            <p:cNvGrpSpPr/>
            <p:nvPr/>
          </p:nvGrpSpPr>
          <p:grpSpPr>
            <a:xfrm>
              <a:off x="2244811" y="1388636"/>
              <a:ext cx="1674452" cy="1666976"/>
              <a:chOff x="2160408" y="1434237"/>
              <a:chExt cx="1674452" cy="1666976"/>
            </a:xfrm>
          </p:grpSpPr>
          <p:sp>
            <p:nvSpPr>
              <p:cNvPr id="41" name="วงรี 40">
                <a:extLst>
                  <a:ext uri="{FF2B5EF4-FFF2-40B4-BE49-F238E27FC236}">
                    <a16:creationId xmlns:a16="http://schemas.microsoft.com/office/drawing/2014/main" id="{1B8D45E1-3169-44EB-86F8-A87B8BD355C8}"/>
                  </a:ext>
                </a:extLst>
              </p:cNvPr>
              <p:cNvSpPr/>
              <p:nvPr/>
            </p:nvSpPr>
            <p:spPr>
              <a:xfrm>
                <a:off x="2160408" y="1434237"/>
                <a:ext cx="1674452" cy="16669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42" name="รูปภาพ 41">
                <a:extLst>
                  <a:ext uri="{FF2B5EF4-FFF2-40B4-BE49-F238E27FC236}">
                    <a16:creationId xmlns:a16="http://schemas.microsoft.com/office/drawing/2014/main" id="{5674B804-3308-4808-BCAB-AA73B0AEE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6410" y="1445985"/>
                <a:ext cx="1522448" cy="1613237"/>
              </a:xfrm>
              <a:prstGeom prst="rect">
                <a:avLst/>
              </a:prstGeom>
              <a:effectLst>
                <a:glow rad="50800">
                  <a:schemeClr val="bg1">
                    <a:alpha val="40000"/>
                  </a:schemeClr>
                </a:glow>
              </a:effectLst>
            </p:spPr>
          </p:pic>
        </p:grpSp>
        <p:grpSp>
          <p:nvGrpSpPr>
            <p:cNvPr id="35" name="กลุ่ม 34">
              <a:extLst>
                <a:ext uri="{FF2B5EF4-FFF2-40B4-BE49-F238E27FC236}">
                  <a16:creationId xmlns:a16="http://schemas.microsoft.com/office/drawing/2014/main" id="{798E6F8A-39F9-4D77-9127-8D40FA28D4F3}"/>
                </a:ext>
              </a:extLst>
            </p:cNvPr>
            <p:cNvGrpSpPr/>
            <p:nvPr/>
          </p:nvGrpSpPr>
          <p:grpSpPr>
            <a:xfrm>
              <a:off x="7944617" y="1423418"/>
              <a:ext cx="1674452" cy="1666976"/>
              <a:chOff x="7995417" y="1423418"/>
              <a:chExt cx="1674452" cy="1666976"/>
            </a:xfrm>
          </p:grpSpPr>
          <p:sp>
            <p:nvSpPr>
              <p:cNvPr id="39" name="วงรี 38">
                <a:extLst>
                  <a:ext uri="{FF2B5EF4-FFF2-40B4-BE49-F238E27FC236}">
                    <a16:creationId xmlns:a16="http://schemas.microsoft.com/office/drawing/2014/main" id="{C551EB92-3047-4F71-8D2F-5FBE1AD6302A}"/>
                  </a:ext>
                </a:extLst>
              </p:cNvPr>
              <p:cNvSpPr/>
              <p:nvPr/>
            </p:nvSpPr>
            <p:spPr>
              <a:xfrm>
                <a:off x="7995417" y="1423418"/>
                <a:ext cx="1674452" cy="16669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40" name="รูปภาพ 39">
                <a:extLst>
                  <a:ext uri="{FF2B5EF4-FFF2-40B4-BE49-F238E27FC236}">
                    <a16:creationId xmlns:a16="http://schemas.microsoft.com/office/drawing/2014/main" id="{2175F7B0-28C8-4302-9A9C-7D5D7D4F5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955" y="1497162"/>
                <a:ext cx="1586882" cy="1586882"/>
              </a:xfrm>
              <a:prstGeom prst="rect">
                <a:avLst/>
              </a:prstGeom>
            </p:spPr>
          </p:pic>
        </p:grpSp>
        <p:grpSp>
          <p:nvGrpSpPr>
            <p:cNvPr id="36" name="กลุ่ม 35">
              <a:extLst>
                <a:ext uri="{FF2B5EF4-FFF2-40B4-BE49-F238E27FC236}">
                  <a16:creationId xmlns:a16="http://schemas.microsoft.com/office/drawing/2014/main" id="{D5659B3B-F14F-4E93-B401-19EB7328E71D}"/>
                </a:ext>
              </a:extLst>
            </p:cNvPr>
            <p:cNvGrpSpPr/>
            <p:nvPr/>
          </p:nvGrpSpPr>
          <p:grpSpPr>
            <a:xfrm>
              <a:off x="4088010" y="1336941"/>
              <a:ext cx="1739402" cy="1739402"/>
              <a:chOff x="4024510" y="1336941"/>
              <a:chExt cx="1739402" cy="1739402"/>
            </a:xfrm>
          </p:grpSpPr>
          <p:sp>
            <p:nvSpPr>
              <p:cNvPr id="37" name="วงรี 36">
                <a:extLst>
                  <a:ext uri="{FF2B5EF4-FFF2-40B4-BE49-F238E27FC236}">
                    <a16:creationId xmlns:a16="http://schemas.microsoft.com/office/drawing/2014/main" id="{4FF3F518-940D-440B-A754-F56C3521FF84}"/>
                  </a:ext>
                </a:extLst>
              </p:cNvPr>
              <p:cNvSpPr/>
              <p:nvPr/>
            </p:nvSpPr>
            <p:spPr>
              <a:xfrm>
                <a:off x="4079667" y="1409367"/>
                <a:ext cx="1674452" cy="16669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38" name="รูปภาพ 37">
                <a:extLst>
                  <a:ext uri="{FF2B5EF4-FFF2-40B4-BE49-F238E27FC236}">
                    <a16:creationId xmlns:a16="http://schemas.microsoft.com/office/drawing/2014/main" id="{0F21087A-B3D3-45B4-A824-83A2A0DE8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4510" y="1336941"/>
                <a:ext cx="1739402" cy="173940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60021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29B216B3-C3A0-4471-AD77-7166E486B9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7" y="170110"/>
            <a:ext cx="12028633" cy="113885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D6B49E90-7E9E-43DB-BE39-F8530D74F9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9" t="-8230" b="-1"/>
          <a:stretch/>
        </p:blipFill>
        <p:spPr>
          <a:xfrm>
            <a:off x="-72570" y="6160531"/>
            <a:ext cx="12337143" cy="746178"/>
          </a:xfrm>
          <a:prstGeom prst="rect">
            <a:avLst/>
          </a:prstGeom>
        </p:spPr>
      </p:pic>
      <p:sp>
        <p:nvSpPr>
          <p:cNvPr id="45" name="ชื่อเรื่อง 1">
            <a:extLst>
              <a:ext uri="{FF2B5EF4-FFF2-40B4-BE49-F238E27FC236}">
                <a16:creationId xmlns:a16="http://schemas.microsoft.com/office/drawing/2014/main" id="{0BF4288D-E53B-4EB0-96A5-B1789BC20821}"/>
              </a:ext>
            </a:extLst>
          </p:cNvPr>
          <p:cNvSpPr txBox="1">
            <a:spLocks/>
          </p:cNvSpPr>
          <p:nvPr/>
        </p:nvSpPr>
        <p:spPr>
          <a:xfrm>
            <a:off x="1737394" y="-198639"/>
            <a:ext cx="8025334" cy="12517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sz="4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5E41FB-C698-418A-8E43-5D4814665097}"/>
              </a:ext>
            </a:extLst>
          </p:cNvPr>
          <p:cNvSpPr txBox="1"/>
          <p:nvPr/>
        </p:nvSpPr>
        <p:spPr>
          <a:xfrm>
            <a:off x="2973434" y="346258"/>
            <a:ext cx="6513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กระบวนการบริหารความเสี่ยง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69B20F73-9336-4D87-B0B7-7D0AFEE1E110}"/>
              </a:ext>
            </a:extLst>
          </p:cNvPr>
          <p:cNvGrpSpPr/>
          <p:nvPr/>
        </p:nvGrpSpPr>
        <p:grpSpPr>
          <a:xfrm>
            <a:off x="2697882" y="1428654"/>
            <a:ext cx="7064845" cy="4716505"/>
            <a:chOff x="2697882" y="1700799"/>
            <a:chExt cx="7064845" cy="4716505"/>
          </a:xfrm>
        </p:grpSpPr>
        <p:graphicFrame>
          <p:nvGraphicFramePr>
            <p:cNvPr id="5" name="ไดอะแกรม 4">
              <a:extLst>
                <a:ext uri="{FF2B5EF4-FFF2-40B4-BE49-F238E27FC236}">
                  <a16:creationId xmlns:a16="http://schemas.microsoft.com/office/drawing/2014/main" id="{6CB4891A-737B-4CD8-AE8C-1A52A21A82D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96941110"/>
                </p:ext>
              </p:extLst>
            </p:nvPr>
          </p:nvGraphicFramePr>
          <p:xfrm>
            <a:off x="2697882" y="1700799"/>
            <a:ext cx="7064845" cy="471650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58E6635C-2374-470C-A0F5-5A60C340CD7E}"/>
                </a:ext>
              </a:extLst>
            </p:cNvPr>
            <p:cNvSpPr txBox="1"/>
            <p:nvPr/>
          </p:nvSpPr>
          <p:spPr>
            <a:xfrm>
              <a:off x="4119925" y="2667915"/>
              <a:ext cx="21311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ค้นหา/</a:t>
              </a:r>
            </a:p>
            <a:p>
              <a:pPr lvl="0" algn="ctr"/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ระบุความเสี่ยง</a:t>
              </a:r>
            </a:p>
            <a:p>
              <a:pPr lvl="0" algn="ctr"/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(</a:t>
              </a:r>
              <a:r>
                <a:rPr lang="en-US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Risk Identification</a:t>
              </a: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en-US" sz="2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2AA78DAA-356D-4EAB-87BC-5962B55BE615}"/>
                </a:ext>
              </a:extLst>
            </p:cNvPr>
            <p:cNvSpPr txBox="1"/>
            <p:nvPr/>
          </p:nvSpPr>
          <p:spPr>
            <a:xfrm>
              <a:off x="6057901" y="2298584"/>
              <a:ext cx="19920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วิเคราะห์/</a:t>
              </a:r>
            </a:p>
            <a:p>
              <a:pPr lvl="0" algn="ctr"/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ประเมินจัดลำดับความเสี่ยง </a:t>
              </a:r>
            </a:p>
            <a:p>
              <a:pPr lvl="0" algn="ctr"/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(</a:t>
              </a:r>
              <a:r>
                <a:rPr lang="en-US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Risk Analysis</a:t>
              </a: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en-US" sz="24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30B58181-CDE0-48AA-9B82-BF618C7705A4}"/>
                </a:ext>
              </a:extLst>
            </p:cNvPr>
            <p:cNvSpPr txBox="1"/>
            <p:nvPr/>
          </p:nvSpPr>
          <p:spPr>
            <a:xfrm>
              <a:off x="6268202" y="4228499"/>
              <a:ext cx="18196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การรับมือ</a:t>
              </a:r>
              <a:r>
                <a:rPr lang="en-US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/</a:t>
              </a:r>
            </a:p>
            <a:p>
              <a:pPr lvl="0" algn="ctr"/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ปฏิบัติต่อความเสี่ยง</a:t>
              </a:r>
            </a:p>
            <a:p>
              <a:pPr lvl="0"/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(</a:t>
              </a:r>
              <a:r>
                <a:rPr lang="en-US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Risk Treatment</a:t>
              </a: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4A266C62-6FFB-41EE-9FBA-1E3A0455D9F6}"/>
                </a:ext>
              </a:extLst>
            </p:cNvPr>
            <p:cNvSpPr txBox="1"/>
            <p:nvPr/>
          </p:nvSpPr>
          <p:spPr>
            <a:xfrm>
              <a:off x="4322989" y="4228499"/>
              <a:ext cx="209005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ติดตาม/</a:t>
              </a:r>
              <a:endParaRPr lang="en-US" sz="2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lvl="0" algn="ctr"/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ทบทวนความเสี่ยง </a:t>
              </a:r>
            </a:p>
            <a:p>
              <a:pPr lvl="0" algn="ctr"/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(</a:t>
              </a:r>
              <a:r>
                <a:rPr lang="en-US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Risk Monitor &amp; Review</a:t>
              </a: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34267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ลูกศรเชื่อมต่อแบบตรง 57"/>
          <p:cNvCxnSpPr/>
          <p:nvPr/>
        </p:nvCxnSpPr>
        <p:spPr>
          <a:xfrm flipH="1" flipV="1">
            <a:off x="4154026" y="2563712"/>
            <a:ext cx="277890" cy="32317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ลูกศรเชื่อมต่อแบบตรง 61"/>
          <p:cNvCxnSpPr/>
          <p:nvPr/>
        </p:nvCxnSpPr>
        <p:spPr>
          <a:xfrm flipV="1">
            <a:off x="7724775" y="2705697"/>
            <a:ext cx="123825" cy="20273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ลูกศรเชื่อมต่อแบบตรง 67"/>
          <p:cNvCxnSpPr>
            <a:endCxn id="49" idx="1"/>
          </p:cNvCxnSpPr>
          <p:nvPr/>
        </p:nvCxnSpPr>
        <p:spPr>
          <a:xfrm>
            <a:off x="7975664" y="4043695"/>
            <a:ext cx="251888" cy="118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วงรี 47">
            <a:extLst>
              <a:ext uri="{FF2B5EF4-FFF2-40B4-BE49-F238E27FC236}">
                <a16:creationId xmlns:a16="http://schemas.microsoft.com/office/drawing/2014/main" id="{6693853E-90DD-4C03-8BEF-18F7F34976D5}"/>
              </a:ext>
            </a:extLst>
          </p:cNvPr>
          <p:cNvSpPr/>
          <p:nvPr/>
        </p:nvSpPr>
        <p:spPr>
          <a:xfrm>
            <a:off x="8298842" y="2891880"/>
            <a:ext cx="1039232" cy="892241"/>
          </a:xfrm>
          <a:prstGeom prst="ellipse">
            <a:avLst/>
          </a:prstGeom>
          <a:ln>
            <a:solidFill>
              <a:srgbClr val="006600"/>
            </a:solidFill>
          </a:ln>
        </p:spPr>
        <p:style>
          <a:lnRef idx="0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40000"/>
              <a:hueOff val="0"/>
              <a:satOff val="0"/>
              <a:lumOff val="0"/>
              <a:alphaOff val="0"/>
            </a:schemeClr>
          </a:fillRef>
          <a:effectRef idx="3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9" name="วงรี 48">
            <a:extLst>
              <a:ext uri="{FF2B5EF4-FFF2-40B4-BE49-F238E27FC236}">
                <a16:creationId xmlns:a16="http://schemas.microsoft.com/office/drawing/2014/main" id="{6693853E-90DD-4C03-8BEF-18F7F34976D5}"/>
              </a:ext>
            </a:extLst>
          </p:cNvPr>
          <p:cNvSpPr/>
          <p:nvPr/>
        </p:nvSpPr>
        <p:spPr>
          <a:xfrm>
            <a:off x="7975664" y="3979288"/>
            <a:ext cx="1720001" cy="1251484"/>
          </a:xfrm>
          <a:prstGeom prst="ellipse">
            <a:avLst/>
          </a:prstGeom>
          <a:ln>
            <a:solidFill>
              <a:srgbClr val="006600"/>
            </a:solidFill>
          </a:ln>
        </p:spPr>
        <p:style>
          <a:lnRef idx="0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40000"/>
              <a:hueOff val="0"/>
              <a:satOff val="0"/>
              <a:lumOff val="0"/>
              <a:alphaOff val="0"/>
            </a:schemeClr>
          </a:fillRef>
          <a:effectRef idx="3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7" name="วงรี 46">
            <a:extLst>
              <a:ext uri="{FF2B5EF4-FFF2-40B4-BE49-F238E27FC236}">
                <a16:creationId xmlns:a16="http://schemas.microsoft.com/office/drawing/2014/main" id="{6693853E-90DD-4C03-8BEF-18F7F34976D5}"/>
              </a:ext>
            </a:extLst>
          </p:cNvPr>
          <p:cNvSpPr/>
          <p:nvPr/>
        </p:nvSpPr>
        <p:spPr>
          <a:xfrm>
            <a:off x="7394832" y="1561804"/>
            <a:ext cx="1657622" cy="1189158"/>
          </a:xfrm>
          <a:prstGeom prst="ellipse">
            <a:avLst/>
          </a:prstGeom>
          <a:ln>
            <a:solidFill>
              <a:srgbClr val="006600"/>
            </a:solidFill>
          </a:ln>
        </p:spPr>
        <p:style>
          <a:lnRef idx="0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40000"/>
              <a:hueOff val="0"/>
              <a:satOff val="0"/>
              <a:lumOff val="0"/>
              <a:alphaOff val="0"/>
            </a:schemeClr>
          </a:fillRef>
          <a:effectRef idx="3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วงรี 45">
            <a:extLst>
              <a:ext uri="{FF2B5EF4-FFF2-40B4-BE49-F238E27FC236}">
                <a16:creationId xmlns:a16="http://schemas.microsoft.com/office/drawing/2014/main" id="{C0268A5C-906B-4931-8797-A87B2063F21A}"/>
              </a:ext>
            </a:extLst>
          </p:cNvPr>
          <p:cNvSpPr/>
          <p:nvPr/>
        </p:nvSpPr>
        <p:spPr>
          <a:xfrm>
            <a:off x="6373984" y="2747992"/>
            <a:ext cx="1736101" cy="1752588"/>
          </a:xfrm>
          <a:prstGeom prst="ellipse">
            <a:avLst/>
          </a:prstGeom>
          <a:solidFill>
            <a:srgbClr val="16995F"/>
          </a:solidFill>
        </p:spPr>
        <p:style>
          <a:lnRef idx="0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29B216B3-C3A0-4471-AD77-7166E486B9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7" y="170110"/>
            <a:ext cx="12028633" cy="113885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D6B49E90-7E9E-43DB-BE39-F8530D74F9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9" t="-8230" b="-1"/>
          <a:stretch/>
        </p:blipFill>
        <p:spPr>
          <a:xfrm>
            <a:off x="-72570" y="6179384"/>
            <a:ext cx="12337143" cy="746178"/>
          </a:xfrm>
          <a:prstGeom prst="rect">
            <a:avLst/>
          </a:prstGeom>
        </p:spPr>
      </p:pic>
      <p:sp>
        <p:nvSpPr>
          <p:cNvPr id="45" name="ชื่อเรื่อง 1">
            <a:extLst>
              <a:ext uri="{FF2B5EF4-FFF2-40B4-BE49-F238E27FC236}">
                <a16:creationId xmlns:a16="http://schemas.microsoft.com/office/drawing/2014/main" id="{0BF4288D-E53B-4EB0-96A5-B1789BC20821}"/>
              </a:ext>
            </a:extLst>
          </p:cNvPr>
          <p:cNvSpPr txBox="1">
            <a:spLocks/>
          </p:cNvSpPr>
          <p:nvPr/>
        </p:nvSpPr>
        <p:spPr>
          <a:xfrm>
            <a:off x="1737394" y="-198639"/>
            <a:ext cx="8025334" cy="12517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sz="4400" b="1" dirty="0">
              <a:solidFill>
                <a:srgbClr val="0066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D45929AF-A4D7-4BCF-954F-0FEBE3D32847}"/>
              </a:ext>
            </a:extLst>
          </p:cNvPr>
          <p:cNvGrpSpPr/>
          <p:nvPr/>
        </p:nvGrpSpPr>
        <p:grpSpPr>
          <a:xfrm>
            <a:off x="320270" y="383677"/>
            <a:ext cx="9196473" cy="5372572"/>
            <a:chOff x="310646" y="421441"/>
            <a:chExt cx="9196473" cy="537257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55E41FB-C698-418A-8E43-5D4814665097}"/>
                </a:ext>
              </a:extLst>
            </p:cNvPr>
            <p:cNvSpPr txBox="1"/>
            <p:nvPr/>
          </p:nvSpPr>
          <p:spPr>
            <a:xfrm>
              <a:off x="2407664" y="421441"/>
              <a:ext cx="70892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ระบบการค้นหาความเสี่ยง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(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Risk Identification</a:t>
              </a:r>
              <a:r>
                <a:rPr lang="th-TH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/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10" name="กลุ่ม 9">
              <a:extLst>
                <a:ext uri="{FF2B5EF4-FFF2-40B4-BE49-F238E27FC236}">
                  <a16:creationId xmlns:a16="http://schemas.microsoft.com/office/drawing/2014/main" id="{9227244C-F471-433A-84DD-6688E64494C8}"/>
                </a:ext>
              </a:extLst>
            </p:cNvPr>
            <p:cNvGrpSpPr/>
            <p:nvPr/>
          </p:nvGrpSpPr>
          <p:grpSpPr>
            <a:xfrm>
              <a:off x="6459695" y="1770479"/>
              <a:ext cx="3047424" cy="3511309"/>
              <a:chOff x="3598179" y="1168425"/>
              <a:chExt cx="3536909" cy="3894039"/>
            </a:xfrm>
          </p:grpSpPr>
          <p:sp>
            <p:nvSpPr>
              <p:cNvPr id="6" name="กล่องข้อความ 5">
                <a:extLst>
                  <a:ext uri="{FF2B5EF4-FFF2-40B4-BE49-F238E27FC236}">
                    <a16:creationId xmlns:a16="http://schemas.microsoft.com/office/drawing/2014/main" id="{F4F106FF-1988-412D-9164-30EB775C214A}"/>
                  </a:ext>
                </a:extLst>
              </p:cNvPr>
              <p:cNvSpPr txBox="1"/>
              <p:nvPr/>
            </p:nvSpPr>
            <p:spPr>
              <a:xfrm>
                <a:off x="4852508" y="1168425"/>
                <a:ext cx="1563558" cy="921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solidFill>
                      <a:srgbClr val="0066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การรายงานอุบัติการณ์</a:t>
                </a:r>
                <a:endParaRPr lang="en-US" sz="2400" dirty="0">
                  <a:solidFill>
                    <a:srgbClr val="0066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" name="กล่องข้อความ 6">
                <a:extLst>
                  <a:ext uri="{FF2B5EF4-FFF2-40B4-BE49-F238E27FC236}">
                    <a16:creationId xmlns:a16="http://schemas.microsoft.com/office/drawing/2014/main" id="{F61A139D-1386-4622-9F80-7B9D93010234}"/>
                  </a:ext>
                </a:extLst>
              </p:cNvPr>
              <p:cNvSpPr txBox="1"/>
              <p:nvPr/>
            </p:nvSpPr>
            <p:spPr>
              <a:xfrm>
                <a:off x="5595182" y="3731300"/>
                <a:ext cx="1539906" cy="1331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solidFill>
                      <a:srgbClr val="0066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พบเห็นด้วยตนเอง</a:t>
                </a:r>
              </a:p>
              <a:p>
                <a:pPr algn="ctr"/>
                <a:r>
                  <a:rPr lang="th-TH" sz="2400" dirty="0">
                    <a:solidFill>
                      <a:srgbClr val="0066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/คำบอกเล่า</a:t>
                </a:r>
                <a:endParaRPr lang="en-US" sz="2400" dirty="0">
                  <a:solidFill>
                    <a:srgbClr val="0066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8" name="กล่องข้อความ 7">
                <a:extLst>
                  <a:ext uri="{FF2B5EF4-FFF2-40B4-BE49-F238E27FC236}">
                    <a16:creationId xmlns:a16="http://schemas.microsoft.com/office/drawing/2014/main" id="{E08BDAD5-5B22-4B44-9B25-D65029D56367}"/>
                  </a:ext>
                </a:extLst>
              </p:cNvPr>
              <p:cNvSpPr txBox="1"/>
              <p:nvPr/>
            </p:nvSpPr>
            <p:spPr>
              <a:xfrm>
                <a:off x="5559704" y="2722773"/>
                <a:ext cx="1563558" cy="511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solidFill>
                      <a:srgbClr val="0066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ข้อร้องเรียน</a:t>
                </a:r>
                <a:endParaRPr lang="en-US" sz="2400" dirty="0">
                  <a:solidFill>
                    <a:srgbClr val="0066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5" name="กล่องข้อความ 4">
                <a:extLst>
                  <a:ext uri="{FF2B5EF4-FFF2-40B4-BE49-F238E27FC236}">
                    <a16:creationId xmlns:a16="http://schemas.microsoft.com/office/drawing/2014/main" id="{244E2FE3-60BD-4677-B9F3-E598A7D09AB3}"/>
                  </a:ext>
                </a:extLst>
              </p:cNvPr>
              <p:cNvSpPr txBox="1"/>
              <p:nvPr/>
            </p:nvSpPr>
            <p:spPr>
              <a:xfrm>
                <a:off x="3598179" y="2535875"/>
                <a:ext cx="1816020" cy="1535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การค้นหาความเสี่ยง</a:t>
                </a:r>
              </a:p>
              <a:p>
                <a:pPr algn="ctr"/>
                <a:r>
                  <a:rPr lang="th-TH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เชิงรับ</a:t>
                </a:r>
                <a:endPara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13" name="กลุ่ม 12">
              <a:extLst>
                <a:ext uri="{FF2B5EF4-FFF2-40B4-BE49-F238E27FC236}">
                  <a16:creationId xmlns:a16="http://schemas.microsoft.com/office/drawing/2014/main" id="{B2255C16-5ACB-4549-B797-1A80A32EF754}"/>
                </a:ext>
              </a:extLst>
            </p:cNvPr>
            <p:cNvGrpSpPr/>
            <p:nvPr/>
          </p:nvGrpSpPr>
          <p:grpSpPr>
            <a:xfrm>
              <a:off x="310646" y="1559754"/>
              <a:ext cx="5711836" cy="4234259"/>
              <a:chOff x="310646" y="1540901"/>
              <a:chExt cx="5711836" cy="4234259"/>
            </a:xfrm>
          </p:grpSpPr>
          <p:sp>
            <p:nvSpPr>
              <p:cNvPr id="27" name="วงรี 26">
                <a:extLst>
                  <a:ext uri="{FF2B5EF4-FFF2-40B4-BE49-F238E27FC236}">
                    <a16:creationId xmlns:a16="http://schemas.microsoft.com/office/drawing/2014/main" id="{C0268A5C-906B-4931-8797-A87B2063F21A}"/>
                  </a:ext>
                </a:extLst>
              </p:cNvPr>
              <p:cNvSpPr/>
              <p:nvPr/>
            </p:nvSpPr>
            <p:spPr>
              <a:xfrm>
                <a:off x="4059665" y="2724608"/>
                <a:ext cx="1736101" cy="1752588"/>
              </a:xfrm>
              <a:prstGeom prst="ellipse">
                <a:avLst/>
              </a:prstGeom>
              <a:solidFill>
                <a:srgbClr val="16995F"/>
              </a:solidFill>
            </p:spPr>
            <p:style>
              <a:lnRef idx="0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3">
                <a:schemeClr val="accent6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8" name="รูปแบบอิสระ: รูปร่าง 27">
                <a:extLst>
                  <a:ext uri="{FF2B5EF4-FFF2-40B4-BE49-F238E27FC236}">
                    <a16:creationId xmlns:a16="http://schemas.microsoft.com/office/drawing/2014/main" id="{E118688E-DA25-48C2-908C-8A85DB2A2C55}"/>
                  </a:ext>
                </a:extLst>
              </p:cNvPr>
              <p:cNvSpPr/>
              <p:nvPr/>
            </p:nvSpPr>
            <p:spPr>
              <a:xfrm>
                <a:off x="310646" y="3859558"/>
                <a:ext cx="2241005" cy="1155518"/>
              </a:xfrm>
              <a:custGeom>
                <a:avLst/>
                <a:gdLst>
                  <a:gd name="connsiteX0" fmla="*/ 0 w 2241005"/>
                  <a:gd name="connsiteY0" fmla="*/ 0 h 1155518"/>
                  <a:gd name="connsiteX1" fmla="*/ 2241005 w 2241005"/>
                  <a:gd name="connsiteY1" fmla="*/ 0 h 1155518"/>
                  <a:gd name="connsiteX2" fmla="*/ 2241005 w 2241005"/>
                  <a:gd name="connsiteY2" fmla="*/ 1155518 h 1155518"/>
                  <a:gd name="connsiteX3" fmla="*/ 0 w 2241005"/>
                  <a:gd name="connsiteY3" fmla="*/ 1155518 h 1155518"/>
                  <a:gd name="connsiteX4" fmla="*/ 0 w 2241005"/>
                  <a:gd name="connsiteY4" fmla="*/ 0 h 1155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1005" h="1155518">
                    <a:moveTo>
                      <a:pt x="0" y="0"/>
                    </a:moveTo>
                    <a:lnTo>
                      <a:pt x="2241005" y="0"/>
                    </a:lnTo>
                    <a:lnTo>
                      <a:pt x="2241005" y="1155518"/>
                    </a:lnTo>
                    <a:lnTo>
                      <a:pt x="0" y="115551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sp3d/>
            </p:spPr>
            <p:style>
              <a:lnRef idx="0">
                <a:scrgbClr r="0" g="0" b="0"/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b" anchorCtr="0">
                <a:noAutofit/>
              </a:bodyPr>
              <a:lstStyle/>
              <a:p>
                <a:pPr marL="0" lvl="0" indent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6500" kern="1200"/>
              </a:p>
            </p:txBody>
          </p:sp>
          <p:sp>
            <p:nvSpPr>
              <p:cNvPr id="29" name="วงรี 28">
                <a:extLst>
                  <a:ext uri="{FF2B5EF4-FFF2-40B4-BE49-F238E27FC236}">
                    <a16:creationId xmlns:a16="http://schemas.microsoft.com/office/drawing/2014/main" id="{6693853E-90DD-4C03-8BEF-18F7F34976D5}"/>
                  </a:ext>
                </a:extLst>
              </p:cNvPr>
              <p:cNvSpPr/>
              <p:nvPr/>
            </p:nvSpPr>
            <p:spPr>
              <a:xfrm>
                <a:off x="4002388" y="1540901"/>
                <a:ext cx="1738049" cy="843565"/>
              </a:xfrm>
              <a:prstGeom prst="ellipse">
                <a:avLst/>
              </a:prstGeom>
              <a:ln>
                <a:solidFill>
                  <a:srgbClr val="006600"/>
                </a:solidFill>
              </a:ln>
            </p:spPr>
            <p:style>
              <a:lnRef idx="0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6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0" name="รูปแบบอิสระ: รูปร่าง 29">
                <a:extLst>
                  <a:ext uri="{FF2B5EF4-FFF2-40B4-BE49-F238E27FC236}">
                    <a16:creationId xmlns:a16="http://schemas.microsoft.com/office/drawing/2014/main" id="{21E4E1C5-1E3D-443F-BACB-33141ECEB545}"/>
                  </a:ext>
                </a:extLst>
              </p:cNvPr>
              <p:cNvSpPr/>
              <p:nvPr/>
            </p:nvSpPr>
            <p:spPr>
              <a:xfrm>
                <a:off x="5234906" y="2000223"/>
                <a:ext cx="144859" cy="525235"/>
              </a:xfrm>
              <a:custGeom>
                <a:avLst/>
                <a:gdLst>
                  <a:gd name="connsiteX0" fmla="*/ 0 w 144859"/>
                  <a:gd name="connsiteY0" fmla="*/ 0 h 525235"/>
                  <a:gd name="connsiteX1" fmla="*/ 144859 w 144859"/>
                  <a:gd name="connsiteY1" fmla="*/ 0 h 525235"/>
                  <a:gd name="connsiteX2" fmla="*/ 144859 w 144859"/>
                  <a:gd name="connsiteY2" fmla="*/ 525235 h 525235"/>
                  <a:gd name="connsiteX3" fmla="*/ 0 w 144859"/>
                  <a:gd name="connsiteY3" fmla="*/ 525235 h 525235"/>
                  <a:gd name="connsiteX4" fmla="*/ 0 w 144859"/>
                  <a:gd name="connsiteY4" fmla="*/ 0 h 52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859" h="525235">
                    <a:moveTo>
                      <a:pt x="0" y="0"/>
                    </a:moveTo>
                    <a:lnTo>
                      <a:pt x="144859" y="0"/>
                    </a:lnTo>
                    <a:lnTo>
                      <a:pt x="144859" y="525235"/>
                    </a:lnTo>
                    <a:lnTo>
                      <a:pt x="0" y="52523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050" tIns="0" rIns="19050" bIns="0" numCol="1" spcCol="1270" anchor="ctr" anchorCtr="0">
                <a:noAutofit/>
              </a:bodyPr>
              <a:lstStyle/>
              <a:p>
                <a:pPr marL="0" lvl="0" indent="0" algn="l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500" kern="1200"/>
              </a:p>
            </p:txBody>
          </p:sp>
          <p:sp>
            <p:nvSpPr>
              <p:cNvPr id="31" name="วงรี 30">
                <a:extLst>
                  <a:ext uri="{FF2B5EF4-FFF2-40B4-BE49-F238E27FC236}">
                    <a16:creationId xmlns:a16="http://schemas.microsoft.com/office/drawing/2014/main" id="{1FB1DEF1-C3C3-4473-9407-7C1B694D8908}"/>
                  </a:ext>
                </a:extLst>
              </p:cNvPr>
              <p:cNvSpPr/>
              <p:nvPr/>
            </p:nvSpPr>
            <p:spPr>
              <a:xfrm>
                <a:off x="2029026" y="2166540"/>
                <a:ext cx="2115376" cy="739254"/>
              </a:xfrm>
              <a:prstGeom prst="ellipse">
                <a:avLst/>
              </a:prstGeom>
              <a:ln>
                <a:solidFill>
                  <a:srgbClr val="006600"/>
                </a:solidFill>
              </a:ln>
            </p:spPr>
            <p:style>
              <a:lnRef idx="0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6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2" name="รูปแบบอิสระ: รูปร่าง 31">
                <a:extLst>
                  <a:ext uri="{FF2B5EF4-FFF2-40B4-BE49-F238E27FC236}">
                    <a16:creationId xmlns:a16="http://schemas.microsoft.com/office/drawing/2014/main" id="{92B3BCDA-FA57-424C-8AE6-4C427B461514}"/>
                  </a:ext>
                </a:extLst>
              </p:cNvPr>
              <p:cNvSpPr/>
              <p:nvPr/>
            </p:nvSpPr>
            <p:spPr>
              <a:xfrm>
                <a:off x="4721925" y="2532462"/>
                <a:ext cx="196158" cy="525235"/>
              </a:xfrm>
              <a:custGeom>
                <a:avLst/>
                <a:gdLst>
                  <a:gd name="connsiteX0" fmla="*/ 0 w 196158"/>
                  <a:gd name="connsiteY0" fmla="*/ 0 h 525235"/>
                  <a:gd name="connsiteX1" fmla="*/ 196158 w 196158"/>
                  <a:gd name="connsiteY1" fmla="*/ 0 h 525235"/>
                  <a:gd name="connsiteX2" fmla="*/ 196158 w 196158"/>
                  <a:gd name="connsiteY2" fmla="*/ 525235 h 525235"/>
                  <a:gd name="connsiteX3" fmla="*/ 0 w 196158"/>
                  <a:gd name="connsiteY3" fmla="*/ 525235 h 525235"/>
                  <a:gd name="connsiteX4" fmla="*/ 0 w 196158"/>
                  <a:gd name="connsiteY4" fmla="*/ 0 h 52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158" h="525235">
                    <a:moveTo>
                      <a:pt x="0" y="0"/>
                    </a:moveTo>
                    <a:lnTo>
                      <a:pt x="196158" y="0"/>
                    </a:lnTo>
                    <a:lnTo>
                      <a:pt x="196158" y="525235"/>
                    </a:lnTo>
                    <a:lnTo>
                      <a:pt x="0" y="52523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050" tIns="0" rIns="19050" bIns="0" numCol="1" spcCol="1270" anchor="ctr" anchorCtr="0">
                <a:noAutofit/>
              </a:bodyPr>
              <a:lstStyle/>
              <a:p>
                <a:pPr marL="0" lvl="0" indent="0" algn="l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500" kern="1200"/>
              </a:p>
            </p:txBody>
          </p:sp>
          <p:sp>
            <p:nvSpPr>
              <p:cNvPr id="33" name="วงรี 32">
                <a:extLst>
                  <a:ext uri="{FF2B5EF4-FFF2-40B4-BE49-F238E27FC236}">
                    <a16:creationId xmlns:a16="http://schemas.microsoft.com/office/drawing/2014/main" id="{E5A398D8-AEFF-46D0-BEE0-6B9D22CC5BA8}"/>
                  </a:ext>
                </a:extLst>
              </p:cNvPr>
              <p:cNvSpPr/>
              <p:nvPr/>
            </p:nvSpPr>
            <p:spPr>
              <a:xfrm>
                <a:off x="2385369" y="3042259"/>
                <a:ext cx="1262131" cy="700510"/>
              </a:xfrm>
              <a:prstGeom prst="ellipse">
                <a:avLst/>
              </a:prstGeom>
              <a:ln>
                <a:solidFill>
                  <a:srgbClr val="006600"/>
                </a:solidFill>
              </a:ln>
            </p:spPr>
            <p:style>
              <a:lnRef idx="0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6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4" name="รูปแบบอิสระ: รูปร่าง 33">
                <a:extLst>
                  <a:ext uri="{FF2B5EF4-FFF2-40B4-BE49-F238E27FC236}">
                    <a16:creationId xmlns:a16="http://schemas.microsoft.com/office/drawing/2014/main" id="{D845789D-7CC4-4EA4-AA29-4918F3464097}"/>
                  </a:ext>
                </a:extLst>
              </p:cNvPr>
              <p:cNvSpPr/>
              <p:nvPr/>
            </p:nvSpPr>
            <p:spPr>
              <a:xfrm>
                <a:off x="4442500" y="3155742"/>
                <a:ext cx="224100" cy="525235"/>
              </a:xfrm>
              <a:custGeom>
                <a:avLst/>
                <a:gdLst>
                  <a:gd name="connsiteX0" fmla="*/ 0 w 224100"/>
                  <a:gd name="connsiteY0" fmla="*/ 0 h 525235"/>
                  <a:gd name="connsiteX1" fmla="*/ 224100 w 224100"/>
                  <a:gd name="connsiteY1" fmla="*/ 0 h 525235"/>
                  <a:gd name="connsiteX2" fmla="*/ 224100 w 224100"/>
                  <a:gd name="connsiteY2" fmla="*/ 525235 h 525235"/>
                  <a:gd name="connsiteX3" fmla="*/ 0 w 224100"/>
                  <a:gd name="connsiteY3" fmla="*/ 525235 h 525235"/>
                  <a:gd name="connsiteX4" fmla="*/ 0 w 224100"/>
                  <a:gd name="connsiteY4" fmla="*/ 0 h 52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100" h="525235">
                    <a:moveTo>
                      <a:pt x="0" y="0"/>
                    </a:moveTo>
                    <a:lnTo>
                      <a:pt x="224100" y="0"/>
                    </a:lnTo>
                    <a:lnTo>
                      <a:pt x="224100" y="525235"/>
                    </a:lnTo>
                    <a:lnTo>
                      <a:pt x="0" y="52523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050" tIns="0" rIns="19050" bIns="0" numCol="1" spcCol="1270" anchor="ctr" anchorCtr="0">
                <a:noAutofit/>
              </a:bodyPr>
              <a:lstStyle/>
              <a:p>
                <a:pPr marL="0" lvl="0" indent="0" algn="l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500" kern="1200" dirty="0"/>
              </a:p>
            </p:txBody>
          </p:sp>
          <p:sp>
            <p:nvSpPr>
              <p:cNvPr id="35" name="วงรี 34">
                <a:extLst>
                  <a:ext uri="{FF2B5EF4-FFF2-40B4-BE49-F238E27FC236}">
                    <a16:creationId xmlns:a16="http://schemas.microsoft.com/office/drawing/2014/main" id="{A08A905A-4724-466B-B579-693F7BF6C1C5}"/>
                  </a:ext>
                </a:extLst>
              </p:cNvPr>
              <p:cNvSpPr/>
              <p:nvPr/>
            </p:nvSpPr>
            <p:spPr>
              <a:xfrm>
                <a:off x="1959299" y="3922691"/>
                <a:ext cx="1877156" cy="852353"/>
              </a:xfrm>
              <a:prstGeom prst="ellipse">
                <a:avLst/>
              </a:prstGeom>
              <a:ln>
                <a:solidFill>
                  <a:srgbClr val="006600"/>
                </a:solidFill>
              </a:ln>
            </p:spPr>
            <p:style>
              <a:lnRef idx="0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6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6" name="รูปแบบอิสระ: รูปร่าง 35">
                <a:extLst>
                  <a:ext uri="{FF2B5EF4-FFF2-40B4-BE49-F238E27FC236}">
                    <a16:creationId xmlns:a16="http://schemas.microsoft.com/office/drawing/2014/main" id="{464235E7-5B1A-43DD-A59B-D8C3D18A3A8C}"/>
                  </a:ext>
                </a:extLst>
              </p:cNvPr>
              <p:cNvSpPr/>
              <p:nvPr/>
            </p:nvSpPr>
            <p:spPr>
              <a:xfrm>
                <a:off x="4442500" y="3821040"/>
                <a:ext cx="224100" cy="525235"/>
              </a:xfrm>
              <a:custGeom>
                <a:avLst/>
                <a:gdLst>
                  <a:gd name="connsiteX0" fmla="*/ 0 w 224100"/>
                  <a:gd name="connsiteY0" fmla="*/ 0 h 525235"/>
                  <a:gd name="connsiteX1" fmla="*/ 224100 w 224100"/>
                  <a:gd name="connsiteY1" fmla="*/ 0 h 525235"/>
                  <a:gd name="connsiteX2" fmla="*/ 224100 w 224100"/>
                  <a:gd name="connsiteY2" fmla="*/ 525235 h 525235"/>
                  <a:gd name="connsiteX3" fmla="*/ 0 w 224100"/>
                  <a:gd name="connsiteY3" fmla="*/ 525235 h 525235"/>
                  <a:gd name="connsiteX4" fmla="*/ 0 w 224100"/>
                  <a:gd name="connsiteY4" fmla="*/ 0 h 52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100" h="525235">
                    <a:moveTo>
                      <a:pt x="0" y="0"/>
                    </a:moveTo>
                    <a:lnTo>
                      <a:pt x="224100" y="0"/>
                    </a:lnTo>
                    <a:lnTo>
                      <a:pt x="224100" y="525235"/>
                    </a:lnTo>
                    <a:lnTo>
                      <a:pt x="0" y="52523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050" tIns="0" rIns="19050" bIns="0" numCol="1" spcCol="1270" anchor="ctr" anchorCtr="0">
                <a:noAutofit/>
              </a:bodyPr>
              <a:lstStyle/>
              <a:p>
                <a:pPr marL="0" lvl="0" indent="0" algn="l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500" kern="1200"/>
              </a:p>
            </p:txBody>
          </p:sp>
          <p:sp>
            <p:nvSpPr>
              <p:cNvPr id="37" name="วงรี 36">
                <a:extLst>
                  <a:ext uri="{FF2B5EF4-FFF2-40B4-BE49-F238E27FC236}">
                    <a16:creationId xmlns:a16="http://schemas.microsoft.com/office/drawing/2014/main" id="{51DA99A7-0915-4884-9E23-786E7F1D7A01}"/>
                  </a:ext>
                </a:extLst>
              </p:cNvPr>
              <p:cNvSpPr/>
              <p:nvPr/>
            </p:nvSpPr>
            <p:spPr>
              <a:xfrm>
                <a:off x="2261403" y="4899402"/>
                <a:ext cx="2160889" cy="866714"/>
              </a:xfrm>
              <a:prstGeom prst="ellipse">
                <a:avLst/>
              </a:prstGeom>
              <a:ln>
                <a:solidFill>
                  <a:srgbClr val="006600"/>
                </a:solidFill>
              </a:ln>
            </p:spPr>
            <p:style>
              <a:lnRef idx="0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6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8" name="รูปแบบอิสระ: รูปร่าง 37">
                <a:extLst>
                  <a:ext uri="{FF2B5EF4-FFF2-40B4-BE49-F238E27FC236}">
                    <a16:creationId xmlns:a16="http://schemas.microsoft.com/office/drawing/2014/main" id="{C1C6594B-42AD-495D-A16C-D6FB8FB32B99}"/>
                  </a:ext>
                </a:extLst>
              </p:cNvPr>
              <p:cNvSpPr/>
              <p:nvPr/>
            </p:nvSpPr>
            <p:spPr>
              <a:xfrm>
                <a:off x="4721925" y="4444320"/>
                <a:ext cx="196158" cy="525235"/>
              </a:xfrm>
              <a:custGeom>
                <a:avLst/>
                <a:gdLst>
                  <a:gd name="connsiteX0" fmla="*/ 0 w 196158"/>
                  <a:gd name="connsiteY0" fmla="*/ 0 h 525235"/>
                  <a:gd name="connsiteX1" fmla="*/ 196158 w 196158"/>
                  <a:gd name="connsiteY1" fmla="*/ 0 h 525235"/>
                  <a:gd name="connsiteX2" fmla="*/ 196158 w 196158"/>
                  <a:gd name="connsiteY2" fmla="*/ 525235 h 525235"/>
                  <a:gd name="connsiteX3" fmla="*/ 0 w 196158"/>
                  <a:gd name="connsiteY3" fmla="*/ 525235 h 525235"/>
                  <a:gd name="connsiteX4" fmla="*/ 0 w 196158"/>
                  <a:gd name="connsiteY4" fmla="*/ 0 h 52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158" h="525235">
                    <a:moveTo>
                      <a:pt x="0" y="0"/>
                    </a:moveTo>
                    <a:lnTo>
                      <a:pt x="196158" y="0"/>
                    </a:lnTo>
                    <a:lnTo>
                      <a:pt x="196158" y="525235"/>
                    </a:lnTo>
                    <a:lnTo>
                      <a:pt x="0" y="52523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050" tIns="0" rIns="19050" bIns="0" numCol="1" spcCol="1270" anchor="ctr" anchorCtr="0">
                <a:noAutofit/>
              </a:bodyPr>
              <a:lstStyle/>
              <a:p>
                <a:pPr marL="0" lvl="0" indent="0" algn="l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500" kern="1200"/>
              </a:p>
            </p:txBody>
          </p:sp>
          <p:sp>
            <p:nvSpPr>
              <p:cNvPr id="39" name="วงรี 38">
                <a:extLst>
                  <a:ext uri="{FF2B5EF4-FFF2-40B4-BE49-F238E27FC236}">
                    <a16:creationId xmlns:a16="http://schemas.microsoft.com/office/drawing/2014/main" id="{F30073B3-1131-4558-BCBD-8D4B43C04E1E}"/>
                  </a:ext>
                </a:extLst>
              </p:cNvPr>
              <p:cNvSpPr/>
              <p:nvPr/>
            </p:nvSpPr>
            <p:spPr>
              <a:xfrm>
                <a:off x="4592188" y="4787929"/>
                <a:ext cx="1430294" cy="987231"/>
              </a:xfrm>
              <a:prstGeom prst="ellipse">
                <a:avLst/>
              </a:prstGeom>
              <a:ln>
                <a:solidFill>
                  <a:srgbClr val="006600"/>
                </a:solidFill>
              </a:ln>
            </p:spPr>
            <p:style>
              <a:lnRef idx="0">
                <a:schemeClr val="accent6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6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0" name="รูปแบบอิสระ: รูปร่าง 39">
                <a:extLst>
                  <a:ext uri="{FF2B5EF4-FFF2-40B4-BE49-F238E27FC236}">
                    <a16:creationId xmlns:a16="http://schemas.microsoft.com/office/drawing/2014/main" id="{41702164-F443-4FF4-BB56-3CEF54A9D2EC}"/>
                  </a:ext>
                </a:extLst>
              </p:cNvPr>
              <p:cNvSpPr/>
              <p:nvPr/>
            </p:nvSpPr>
            <p:spPr>
              <a:xfrm>
                <a:off x="5234906" y="4976559"/>
                <a:ext cx="144859" cy="525235"/>
              </a:xfrm>
              <a:custGeom>
                <a:avLst/>
                <a:gdLst>
                  <a:gd name="connsiteX0" fmla="*/ 0 w 144859"/>
                  <a:gd name="connsiteY0" fmla="*/ 0 h 525235"/>
                  <a:gd name="connsiteX1" fmla="*/ 144859 w 144859"/>
                  <a:gd name="connsiteY1" fmla="*/ 0 h 525235"/>
                  <a:gd name="connsiteX2" fmla="*/ 144859 w 144859"/>
                  <a:gd name="connsiteY2" fmla="*/ 525235 h 525235"/>
                  <a:gd name="connsiteX3" fmla="*/ 0 w 144859"/>
                  <a:gd name="connsiteY3" fmla="*/ 525235 h 525235"/>
                  <a:gd name="connsiteX4" fmla="*/ 0 w 144859"/>
                  <a:gd name="connsiteY4" fmla="*/ 0 h 52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859" h="525235">
                    <a:moveTo>
                      <a:pt x="0" y="0"/>
                    </a:moveTo>
                    <a:lnTo>
                      <a:pt x="144859" y="0"/>
                    </a:lnTo>
                    <a:lnTo>
                      <a:pt x="144859" y="525235"/>
                    </a:lnTo>
                    <a:lnTo>
                      <a:pt x="0" y="52523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050" tIns="0" rIns="19050" bIns="0" numCol="1" spcCol="1270" anchor="ctr" anchorCtr="0">
                <a:noAutofit/>
              </a:bodyPr>
              <a:lstStyle/>
              <a:p>
                <a:pPr marL="0" lvl="0" indent="0" algn="l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500" kern="1200"/>
              </a:p>
            </p:txBody>
          </p:sp>
        </p:grpSp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id="{B6A95B8E-2842-4194-976A-870287706A17}"/>
                </a:ext>
              </a:extLst>
            </p:cNvPr>
            <p:cNvSpPr txBox="1"/>
            <p:nvPr/>
          </p:nvSpPr>
          <p:spPr>
            <a:xfrm>
              <a:off x="4180935" y="2946194"/>
              <a:ext cx="148856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การค้นหาความเสี่ยง</a:t>
              </a:r>
            </a:p>
            <a:p>
              <a:pPr algn="ctr"/>
              <a:r>
                <a:rPr lang="th-TH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เชิงรุก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7" name="กล่องข้อความ 16">
              <a:extLst>
                <a:ext uri="{FF2B5EF4-FFF2-40B4-BE49-F238E27FC236}">
                  <a16:creationId xmlns:a16="http://schemas.microsoft.com/office/drawing/2014/main" id="{9713E1F4-E687-4053-904E-A614C12EA6BB}"/>
                </a:ext>
              </a:extLst>
            </p:cNvPr>
            <p:cNvSpPr txBox="1"/>
            <p:nvPr/>
          </p:nvSpPr>
          <p:spPr>
            <a:xfrm>
              <a:off x="4265976" y="1573721"/>
              <a:ext cx="12251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rgbClr val="0066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การทบทวนเวชระเบียน</a:t>
              </a:r>
              <a:endParaRPr lang="en-US" sz="2400" dirty="0">
                <a:solidFill>
                  <a:srgbClr val="00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8" name="กล่องข้อความ 17">
              <a:extLst>
                <a:ext uri="{FF2B5EF4-FFF2-40B4-BE49-F238E27FC236}">
                  <a16:creationId xmlns:a16="http://schemas.microsoft.com/office/drawing/2014/main" id="{BFE5C503-EAB0-4B51-B292-E6F0D4553CEC}"/>
                </a:ext>
              </a:extLst>
            </p:cNvPr>
            <p:cNvSpPr txBox="1"/>
            <p:nvPr/>
          </p:nvSpPr>
          <p:spPr>
            <a:xfrm>
              <a:off x="2251339" y="3190447"/>
              <a:ext cx="1500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rgbClr val="0066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การนิเทศงาน</a:t>
              </a:r>
              <a:endParaRPr lang="en-US" sz="2400" dirty="0">
                <a:solidFill>
                  <a:srgbClr val="00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DD8778CB-7542-4550-AFCF-FF3E99AD6751}"/>
                </a:ext>
              </a:extLst>
            </p:cNvPr>
            <p:cNvSpPr txBox="1"/>
            <p:nvPr/>
          </p:nvSpPr>
          <p:spPr>
            <a:xfrm>
              <a:off x="1963007" y="2349697"/>
              <a:ext cx="22942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rgbClr val="0066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การทบทวน 12 กิจกรรม</a:t>
              </a:r>
              <a:endParaRPr lang="en-US" sz="2400" dirty="0">
                <a:solidFill>
                  <a:srgbClr val="00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40C7DD2D-D1C8-4673-A39D-CCE889B5BAAA}"/>
                </a:ext>
              </a:extLst>
            </p:cNvPr>
            <p:cNvSpPr txBox="1"/>
            <p:nvPr/>
          </p:nvSpPr>
          <p:spPr>
            <a:xfrm>
              <a:off x="2530602" y="4944900"/>
              <a:ext cx="17316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66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RM round/</a:t>
              </a:r>
            </a:p>
            <a:p>
              <a:pPr algn="ctr"/>
              <a:r>
                <a:rPr lang="en-US" sz="2400" dirty="0">
                  <a:solidFill>
                    <a:srgbClr val="0066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Internal Survey</a:t>
              </a:r>
            </a:p>
          </p:txBody>
        </p:sp>
        <p:sp>
          <p:nvSpPr>
            <p:cNvPr id="20" name="กล่องข้อความ 19">
              <a:extLst>
                <a:ext uri="{FF2B5EF4-FFF2-40B4-BE49-F238E27FC236}">
                  <a16:creationId xmlns:a16="http://schemas.microsoft.com/office/drawing/2014/main" id="{FEECC2EB-DA9D-4CDB-A144-DB3320C8B7DB}"/>
                </a:ext>
              </a:extLst>
            </p:cNvPr>
            <p:cNvSpPr txBox="1"/>
            <p:nvPr/>
          </p:nvSpPr>
          <p:spPr>
            <a:xfrm>
              <a:off x="2135663" y="3943475"/>
              <a:ext cx="15791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rgbClr val="0066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แบบสอบถาม</a:t>
              </a:r>
            </a:p>
            <a:p>
              <a:pPr algn="ctr"/>
              <a:r>
                <a:rPr lang="th-TH" sz="2400" dirty="0">
                  <a:solidFill>
                    <a:srgbClr val="0066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ความพึงพอใจ</a:t>
              </a:r>
              <a:endParaRPr lang="en-US" sz="2400" dirty="0">
                <a:solidFill>
                  <a:srgbClr val="00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1ACE3073-6C1F-43CE-BC01-2280601C6FBA}"/>
                </a:ext>
              </a:extLst>
            </p:cNvPr>
            <p:cNvSpPr txBox="1"/>
            <p:nvPr/>
          </p:nvSpPr>
          <p:spPr>
            <a:xfrm>
              <a:off x="4762912" y="4890174"/>
              <a:ext cx="12595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>
                  <a:solidFill>
                    <a:srgbClr val="0066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การรับ/ส่งเวรประจำวัน</a:t>
              </a:r>
              <a:endParaRPr lang="en-US" sz="2400" dirty="0">
                <a:solidFill>
                  <a:srgbClr val="0066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2" name="สี่เหลี่ยมผืนผ้า 11"/>
          <p:cNvSpPr/>
          <p:nvPr/>
        </p:nvSpPr>
        <p:spPr>
          <a:xfrm>
            <a:off x="5854687" y="3013501"/>
            <a:ext cx="4700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</a:rPr>
              <a:t>+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5" name="ลูกศรเชื่อมต่อแบบตรง 14"/>
          <p:cNvCxnSpPr>
            <a:stCxn id="27" idx="0"/>
            <a:endCxn id="29" idx="4"/>
          </p:cNvCxnSpPr>
          <p:nvPr/>
        </p:nvCxnSpPr>
        <p:spPr>
          <a:xfrm flipH="1" flipV="1">
            <a:off x="4881037" y="2365555"/>
            <a:ext cx="56303" cy="3401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ลูกศรเชื่อมต่อแบบตรง 49"/>
          <p:cNvCxnSpPr>
            <a:stCxn id="27" idx="4"/>
          </p:cNvCxnSpPr>
          <p:nvPr/>
        </p:nvCxnSpPr>
        <p:spPr>
          <a:xfrm>
            <a:off x="4937340" y="4458285"/>
            <a:ext cx="0" cy="394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ลูกศรเชื่อมต่อแบบตรง 51"/>
          <p:cNvCxnSpPr/>
          <p:nvPr/>
        </p:nvCxnSpPr>
        <p:spPr>
          <a:xfrm flipH="1">
            <a:off x="4069290" y="4350760"/>
            <a:ext cx="382834" cy="60688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ลูกศรเชื่อมต่อแบบตรง 53"/>
          <p:cNvCxnSpPr/>
          <p:nvPr/>
        </p:nvCxnSpPr>
        <p:spPr>
          <a:xfrm flipH="1">
            <a:off x="3846079" y="3979288"/>
            <a:ext cx="307947" cy="2021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ลูกศรเชื่อมต่อแบบตรง 55"/>
          <p:cNvCxnSpPr/>
          <p:nvPr/>
        </p:nvCxnSpPr>
        <p:spPr>
          <a:xfrm flipH="1" flipV="1">
            <a:off x="3657124" y="3381375"/>
            <a:ext cx="412166" cy="1905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ลูกศรเชื่อมต่อแบบตรง 63"/>
          <p:cNvCxnSpPr/>
          <p:nvPr/>
        </p:nvCxnSpPr>
        <p:spPr>
          <a:xfrm flipV="1">
            <a:off x="8110085" y="3381376"/>
            <a:ext cx="188757" cy="190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42795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29B216B3-C3A0-4471-AD77-7166E486B9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7" y="170110"/>
            <a:ext cx="12028633" cy="113885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D6B49E90-7E9E-43DB-BE39-F8530D74F9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9" t="-8230" b="-1"/>
          <a:stretch/>
        </p:blipFill>
        <p:spPr>
          <a:xfrm>
            <a:off x="-72570" y="6160531"/>
            <a:ext cx="12337143" cy="746178"/>
          </a:xfrm>
          <a:prstGeom prst="rect">
            <a:avLst/>
          </a:prstGeom>
        </p:spPr>
      </p:pic>
      <p:sp>
        <p:nvSpPr>
          <p:cNvPr id="45" name="ชื่อเรื่อง 1">
            <a:extLst>
              <a:ext uri="{FF2B5EF4-FFF2-40B4-BE49-F238E27FC236}">
                <a16:creationId xmlns:a16="http://schemas.microsoft.com/office/drawing/2014/main" id="{0BF4288D-E53B-4EB0-96A5-B1789BC20821}"/>
              </a:ext>
            </a:extLst>
          </p:cNvPr>
          <p:cNvSpPr txBox="1">
            <a:spLocks/>
          </p:cNvSpPr>
          <p:nvPr/>
        </p:nvSpPr>
        <p:spPr>
          <a:xfrm>
            <a:off x="1737394" y="-198639"/>
            <a:ext cx="8025334" cy="12517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sz="4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ไดอะแกรม 4">
            <a:extLst>
              <a:ext uri="{FF2B5EF4-FFF2-40B4-BE49-F238E27FC236}">
                <a16:creationId xmlns:a16="http://schemas.microsoft.com/office/drawing/2014/main" id="{93F2726E-107A-483E-8F36-E32E8FB8A8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6983324"/>
              </p:ext>
            </p:extLst>
          </p:nvPr>
        </p:nvGraphicFramePr>
        <p:xfrm>
          <a:off x="633167" y="665480"/>
          <a:ext cx="10925665" cy="5444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8">
            <a:extLst>
              <a:ext uri="{FF2B5EF4-FFF2-40B4-BE49-F238E27FC236}">
                <a16:creationId xmlns:a16="http://schemas.microsoft.com/office/drawing/2014/main" id="{D1B27F74-B9B8-419B-BBA1-3648BC2A3F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424" y="1421828"/>
            <a:ext cx="2255256" cy="1828800"/>
          </a:xfrm>
          <a:prstGeom prst="hexagon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855E41FB-C698-418A-8E43-5D4814665097}"/>
              </a:ext>
            </a:extLst>
          </p:cNvPr>
          <p:cNvSpPr txBox="1"/>
          <p:nvPr/>
        </p:nvSpPr>
        <p:spPr>
          <a:xfrm>
            <a:off x="2456153" y="354275"/>
            <a:ext cx="7089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ระบบการค้นหาความเสี่ยง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Risk Identification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3913726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ไดอะแกรม 4">
            <a:extLst>
              <a:ext uri="{FF2B5EF4-FFF2-40B4-BE49-F238E27FC236}">
                <a16:creationId xmlns:a16="http://schemas.microsoft.com/office/drawing/2014/main" id="{05409C95-2DA2-4101-A8EC-13EC5949B9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8222947"/>
              </p:ext>
            </p:extLst>
          </p:nvPr>
        </p:nvGraphicFramePr>
        <p:xfrm>
          <a:off x="71120" y="1308965"/>
          <a:ext cx="12028632" cy="4797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B9BC9D71-BF3E-4842-87F8-48EF7131549C}"/>
              </a:ext>
            </a:extLst>
          </p:cNvPr>
          <p:cNvGrpSpPr/>
          <p:nvPr/>
        </p:nvGrpSpPr>
        <p:grpSpPr>
          <a:xfrm>
            <a:off x="0" y="-198639"/>
            <a:ext cx="12337143" cy="7164238"/>
            <a:chOff x="0" y="-198639"/>
            <a:chExt cx="12337143" cy="7164238"/>
          </a:xfrm>
        </p:grpSpPr>
        <p:pic>
          <p:nvPicPr>
            <p:cNvPr id="44" name="รูปภาพ 43">
              <a:extLst>
                <a:ext uri="{FF2B5EF4-FFF2-40B4-BE49-F238E27FC236}">
                  <a16:creationId xmlns:a16="http://schemas.microsoft.com/office/drawing/2014/main" id="{29B216B3-C3A0-4471-AD77-7166E486B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67" y="170110"/>
              <a:ext cx="12028633" cy="1138855"/>
            </a:xfrm>
            <a:prstGeom prst="rect">
              <a:avLst/>
            </a:prstGeom>
          </p:spPr>
        </p:pic>
        <p:pic>
          <p:nvPicPr>
            <p:cNvPr id="42" name="รูปภาพ 41">
              <a:extLst>
                <a:ext uri="{FF2B5EF4-FFF2-40B4-BE49-F238E27FC236}">
                  <a16:creationId xmlns:a16="http://schemas.microsoft.com/office/drawing/2014/main" id="{D6B49E90-7E9E-43DB-BE39-F8530D74F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09" t="-8230" b="-1"/>
            <a:stretch/>
          </p:blipFill>
          <p:spPr>
            <a:xfrm>
              <a:off x="0" y="6219421"/>
              <a:ext cx="12337143" cy="746178"/>
            </a:xfrm>
            <a:prstGeom prst="rect">
              <a:avLst/>
            </a:prstGeom>
          </p:spPr>
        </p:pic>
        <p:sp>
          <p:nvSpPr>
            <p:cNvPr id="45" name="ชื่อเรื่อง 1">
              <a:extLst>
                <a:ext uri="{FF2B5EF4-FFF2-40B4-BE49-F238E27FC236}">
                  <a16:creationId xmlns:a16="http://schemas.microsoft.com/office/drawing/2014/main" id="{0BF4288D-E53B-4EB0-96A5-B1789BC20821}"/>
                </a:ext>
              </a:extLst>
            </p:cNvPr>
            <p:cNvSpPr txBox="1">
              <a:spLocks/>
            </p:cNvSpPr>
            <p:nvPr/>
          </p:nvSpPr>
          <p:spPr>
            <a:xfrm>
              <a:off x="1737394" y="-198639"/>
              <a:ext cx="8025334" cy="125171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B67EC43F-25E2-400A-A0CF-288BB9AE6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" contras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7" b="1257"/>
            <a:stretch/>
          </p:blipFill>
          <p:spPr>
            <a:xfrm>
              <a:off x="748635" y="1421828"/>
              <a:ext cx="1627632" cy="1433132"/>
            </a:xfrm>
            <a:prstGeom prst="round2DiagRect">
              <a:avLst/>
            </a:prstGeom>
          </p:spPr>
        </p:pic>
      </p:grpSp>
      <p:pic>
        <p:nvPicPr>
          <p:cNvPr id="4" name="รูปภาพ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69442" y="4567430"/>
            <a:ext cx="1627773" cy="1396105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855E41FB-C698-418A-8E43-5D4814665097}"/>
              </a:ext>
            </a:extLst>
          </p:cNvPr>
          <p:cNvSpPr txBox="1"/>
          <p:nvPr/>
        </p:nvSpPr>
        <p:spPr>
          <a:xfrm>
            <a:off x="2376267" y="391359"/>
            <a:ext cx="7089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ระบบการค้นหาความเสี่ยง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Risk Identification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7731236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B9BC9D71-BF3E-4842-87F8-48EF7131549C}"/>
              </a:ext>
            </a:extLst>
          </p:cNvPr>
          <p:cNvGrpSpPr/>
          <p:nvPr/>
        </p:nvGrpSpPr>
        <p:grpSpPr>
          <a:xfrm>
            <a:off x="0" y="-198639"/>
            <a:ext cx="12337143" cy="7164238"/>
            <a:chOff x="0" y="-198639"/>
            <a:chExt cx="12337143" cy="7164238"/>
          </a:xfrm>
        </p:grpSpPr>
        <p:pic>
          <p:nvPicPr>
            <p:cNvPr id="44" name="รูปภาพ 43">
              <a:extLst>
                <a:ext uri="{FF2B5EF4-FFF2-40B4-BE49-F238E27FC236}">
                  <a16:creationId xmlns:a16="http://schemas.microsoft.com/office/drawing/2014/main" id="{29B216B3-C3A0-4471-AD77-7166E486B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67" y="170110"/>
              <a:ext cx="12028633" cy="1138855"/>
            </a:xfrm>
            <a:prstGeom prst="rect">
              <a:avLst/>
            </a:prstGeom>
          </p:spPr>
        </p:pic>
        <p:pic>
          <p:nvPicPr>
            <p:cNvPr id="42" name="รูปภาพ 41">
              <a:extLst>
                <a:ext uri="{FF2B5EF4-FFF2-40B4-BE49-F238E27FC236}">
                  <a16:creationId xmlns:a16="http://schemas.microsoft.com/office/drawing/2014/main" id="{D6B49E90-7E9E-43DB-BE39-F8530D74F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09" t="-8230" b="-1"/>
            <a:stretch/>
          </p:blipFill>
          <p:spPr>
            <a:xfrm>
              <a:off x="0" y="6219421"/>
              <a:ext cx="12337143" cy="746178"/>
            </a:xfrm>
            <a:prstGeom prst="rect">
              <a:avLst/>
            </a:prstGeom>
          </p:spPr>
        </p:pic>
        <p:sp>
          <p:nvSpPr>
            <p:cNvPr id="45" name="ชื่อเรื่อง 1">
              <a:extLst>
                <a:ext uri="{FF2B5EF4-FFF2-40B4-BE49-F238E27FC236}">
                  <a16:creationId xmlns:a16="http://schemas.microsoft.com/office/drawing/2014/main" id="{0BF4288D-E53B-4EB0-96A5-B1789BC20821}"/>
                </a:ext>
              </a:extLst>
            </p:cNvPr>
            <p:cNvSpPr txBox="1">
              <a:spLocks/>
            </p:cNvSpPr>
            <p:nvPr/>
          </p:nvSpPr>
          <p:spPr>
            <a:xfrm>
              <a:off x="1737394" y="-198639"/>
              <a:ext cx="8025334" cy="125171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3" name="TextBox 1">
            <a:extLst>
              <a:ext uri="{FF2B5EF4-FFF2-40B4-BE49-F238E27FC236}">
                <a16:creationId xmlns:a16="http://schemas.microsoft.com/office/drawing/2014/main" id="{855E41FB-C698-418A-8E43-5D4814665097}"/>
              </a:ext>
            </a:extLst>
          </p:cNvPr>
          <p:cNvSpPr txBox="1"/>
          <p:nvPr/>
        </p:nvSpPr>
        <p:spPr>
          <a:xfrm>
            <a:off x="1554969" y="385594"/>
            <a:ext cx="8207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i="0" dirty="0">
                <a:solidFill>
                  <a:schemeClr val="bg1"/>
                </a:solidFill>
                <a:latin typeface="TH SarabunPSK" panose="020B0500040200020003" pitchFamily="34" charset="-34"/>
                <a:ea typeface="Adobe Fan Heiti Std B" panose="020B0700000000000000" pitchFamily="34" charset="-128"/>
                <a:cs typeface="TH SarabunPSK" panose="020B0500040200020003" pitchFamily="34" charset="-34"/>
              </a:rPr>
              <a:t>ขั้นตอนการ</a:t>
            </a:r>
            <a:r>
              <a:rPr lang="th-TH" sz="4000" b="1" kern="0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เขียนใบรายงานอุบัติการณ์ในโปรแกรม </a:t>
            </a:r>
            <a:r>
              <a:rPr lang="en-US" sz="4000" b="1" kern="0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HRMS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8C6B13-CD8D-B9D8-2A28-A914E91831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84" b="5623"/>
          <a:stretch/>
        </p:blipFill>
        <p:spPr>
          <a:xfrm>
            <a:off x="1442334" y="1394166"/>
            <a:ext cx="10190344" cy="474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0425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B9BC9D71-BF3E-4842-87F8-48EF7131549C}"/>
              </a:ext>
            </a:extLst>
          </p:cNvPr>
          <p:cNvGrpSpPr/>
          <p:nvPr/>
        </p:nvGrpSpPr>
        <p:grpSpPr>
          <a:xfrm>
            <a:off x="0" y="-198639"/>
            <a:ext cx="12337143" cy="7164238"/>
            <a:chOff x="0" y="-198639"/>
            <a:chExt cx="12337143" cy="7164238"/>
          </a:xfrm>
        </p:grpSpPr>
        <p:pic>
          <p:nvPicPr>
            <p:cNvPr id="44" name="รูปภาพ 43">
              <a:extLst>
                <a:ext uri="{FF2B5EF4-FFF2-40B4-BE49-F238E27FC236}">
                  <a16:creationId xmlns:a16="http://schemas.microsoft.com/office/drawing/2014/main" id="{29B216B3-C3A0-4471-AD77-7166E486B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67" y="170110"/>
              <a:ext cx="12028633" cy="1138855"/>
            </a:xfrm>
            <a:prstGeom prst="rect">
              <a:avLst/>
            </a:prstGeom>
          </p:spPr>
        </p:pic>
        <p:pic>
          <p:nvPicPr>
            <p:cNvPr id="42" name="รูปภาพ 41">
              <a:extLst>
                <a:ext uri="{FF2B5EF4-FFF2-40B4-BE49-F238E27FC236}">
                  <a16:creationId xmlns:a16="http://schemas.microsoft.com/office/drawing/2014/main" id="{D6B49E90-7E9E-43DB-BE39-F8530D74F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09" t="-8230" b="-1"/>
            <a:stretch/>
          </p:blipFill>
          <p:spPr>
            <a:xfrm>
              <a:off x="0" y="6219421"/>
              <a:ext cx="12337143" cy="746178"/>
            </a:xfrm>
            <a:prstGeom prst="rect">
              <a:avLst/>
            </a:prstGeom>
          </p:spPr>
        </p:pic>
        <p:sp>
          <p:nvSpPr>
            <p:cNvPr id="45" name="ชื่อเรื่อง 1">
              <a:extLst>
                <a:ext uri="{FF2B5EF4-FFF2-40B4-BE49-F238E27FC236}">
                  <a16:creationId xmlns:a16="http://schemas.microsoft.com/office/drawing/2014/main" id="{0BF4288D-E53B-4EB0-96A5-B1789BC20821}"/>
                </a:ext>
              </a:extLst>
            </p:cNvPr>
            <p:cNvSpPr txBox="1">
              <a:spLocks/>
            </p:cNvSpPr>
            <p:nvPr/>
          </p:nvSpPr>
          <p:spPr>
            <a:xfrm>
              <a:off x="1737394" y="-198639"/>
              <a:ext cx="8025334" cy="125171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3" name="TextBox 1">
            <a:extLst>
              <a:ext uri="{FF2B5EF4-FFF2-40B4-BE49-F238E27FC236}">
                <a16:creationId xmlns:a16="http://schemas.microsoft.com/office/drawing/2014/main" id="{855E41FB-C698-418A-8E43-5D4814665097}"/>
              </a:ext>
            </a:extLst>
          </p:cNvPr>
          <p:cNvSpPr txBox="1"/>
          <p:nvPr/>
        </p:nvSpPr>
        <p:spPr>
          <a:xfrm>
            <a:off x="1554969" y="385594"/>
            <a:ext cx="8207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i="0" dirty="0">
                <a:solidFill>
                  <a:schemeClr val="bg1"/>
                </a:solidFill>
                <a:latin typeface="TH SarabunPSK" panose="020B0500040200020003" pitchFamily="34" charset="-34"/>
                <a:ea typeface="Adobe Fan Heiti Std B" panose="020B0700000000000000" pitchFamily="34" charset="-128"/>
                <a:cs typeface="TH SarabunPSK" panose="020B0500040200020003" pitchFamily="34" charset="-34"/>
              </a:rPr>
              <a:t>ขั้นตอนการ</a:t>
            </a:r>
            <a:r>
              <a:rPr lang="th-TH" sz="4000" b="1" kern="0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เขียนใบรายงานอุบัติการณ์ในโปรแกรม </a:t>
            </a:r>
            <a:r>
              <a:rPr lang="en-US" sz="4000" b="1" kern="0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HRMS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08A13658-9FAC-6219-78DA-6CB595CD9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548" y="1268563"/>
            <a:ext cx="7636933" cy="124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ระบบสารสนเทศการบริหารจัดการความเสี่ยงของสถานพยาบาล</a:t>
            </a:r>
          </a:p>
          <a:p>
            <a:pPr algn="ctr"/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Healthcare Risk Management System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HRMS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2400" b="1" kern="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kern="0" dirty="0">
                <a:effectLst/>
                <a:highlight>
                  <a:srgbClr val="FFFF00"/>
                </a:highligh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https://ksvr.thai-nrls.org</a:t>
            </a:r>
            <a:endParaRPr lang="en-US" b="1" kern="0" dirty="0">
              <a:effectLst/>
              <a:highlight>
                <a:srgbClr val="FFFF00"/>
              </a:highlight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8964D1C-0F7A-AB0B-F9EE-33668F4C1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03" y="2719676"/>
            <a:ext cx="7991425" cy="3548621"/>
          </a:xfrm>
          <a:prstGeom prst="rect">
            <a:avLst/>
          </a:prstGeom>
        </p:spPr>
      </p:pic>
      <p:sp>
        <p:nvSpPr>
          <p:cNvPr id="6" name="คำบรรยายภาพแบบสี่เหลี่ยม 3">
            <a:extLst>
              <a:ext uri="{FF2B5EF4-FFF2-40B4-BE49-F238E27FC236}">
                <a16:creationId xmlns:a16="http://schemas.microsoft.com/office/drawing/2014/main" id="{D885914B-D989-5AB6-9ED6-BBD7F0CF847D}"/>
              </a:ext>
            </a:extLst>
          </p:cNvPr>
          <p:cNvSpPr/>
          <p:nvPr/>
        </p:nvSpPr>
        <p:spPr>
          <a:xfrm>
            <a:off x="4981217" y="3624872"/>
            <a:ext cx="1921933" cy="897106"/>
          </a:xfrm>
          <a:prstGeom prst="wedgeRectCallout">
            <a:avLst>
              <a:gd name="adj1" fmla="val -78983"/>
              <a:gd name="adj2" fmla="val 82319"/>
            </a:avLst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ชื่อจริง ภาษาไทย</a:t>
            </a:r>
          </a:p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(ไม่มีคำนำหน้าชื่อ)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คำบรรยายภาพแบบสี่เหลี่ยม 20">
            <a:extLst>
              <a:ext uri="{FF2B5EF4-FFF2-40B4-BE49-F238E27FC236}">
                <a16:creationId xmlns:a16="http://schemas.microsoft.com/office/drawing/2014/main" id="{D21661A3-A05C-B086-A57A-D0FACEF63566}"/>
              </a:ext>
            </a:extLst>
          </p:cNvPr>
          <p:cNvSpPr/>
          <p:nvPr/>
        </p:nvSpPr>
        <p:spPr>
          <a:xfrm>
            <a:off x="4981217" y="4997222"/>
            <a:ext cx="1921933" cy="897106"/>
          </a:xfrm>
          <a:prstGeom prst="wedgeRectCallout">
            <a:avLst>
              <a:gd name="adj1" fmla="val -78982"/>
              <a:gd name="adj2" fmla="val -37541"/>
            </a:avLst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Password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ชั่วคราว</a:t>
            </a:r>
          </a:p>
          <a:p>
            <a:pPr algn="ctr"/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a12345</a:t>
            </a:r>
          </a:p>
        </p:txBody>
      </p:sp>
    </p:spTree>
    <p:extLst>
      <p:ext uri="{BB962C8B-B14F-4D97-AF65-F5344CB8AC3E}">
        <p14:creationId xmlns:p14="http://schemas.microsoft.com/office/powerpoint/2010/main" val="380408585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B9BC9D71-BF3E-4842-87F8-48EF7131549C}"/>
              </a:ext>
            </a:extLst>
          </p:cNvPr>
          <p:cNvGrpSpPr/>
          <p:nvPr/>
        </p:nvGrpSpPr>
        <p:grpSpPr>
          <a:xfrm>
            <a:off x="0" y="-198639"/>
            <a:ext cx="12337143" cy="7164238"/>
            <a:chOff x="0" y="-198639"/>
            <a:chExt cx="12337143" cy="7164238"/>
          </a:xfrm>
        </p:grpSpPr>
        <p:pic>
          <p:nvPicPr>
            <p:cNvPr id="44" name="รูปภาพ 43">
              <a:extLst>
                <a:ext uri="{FF2B5EF4-FFF2-40B4-BE49-F238E27FC236}">
                  <a16:creationId xmlns:a16="http://schemas.microsoft.com/office/drawing/2014/main" id="{29B216B3-C3A0-4471-AD77-7166E486B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67" y="170110"/>
              <a:ext cx="12028633" cy="1138855"/>
            </a:xfrm>
            <a:prstGeom prst="rect">
              <a:avLst/>
            </a:prstGeom>
          </p:spPr>
        </p:pic>
        <p:pic>
          <p:nvPicPr>
            <p:cNvPr id="42" name="รูปภาพ 41">
              <a:extLst>
                <a:ext uri="{FF2B5EF4-FFF2-40B4-BE49-F238E27FC236}">
                  <a16:creationId xmlns:a16="http://schemas.microsoft.com/office/drawing/2014/main" id="{D6B49E90-7E9E-43DB-BE39-F8530D74F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09" t="-8230" b="-1"/>
            <a:stretch/>
          </p:blipFill>
          <p:spPr>
            <a:xfrm>
              <a:off x="0" y="6219421"/>
              <a:ext cx="12337143" cy="746178"/>
            </a:xfrm>
            <a:prstGeom prst="rect">
              <a:avLst/>
            </a:prstGeom>
          </p:spPr>
        </p:pic>
        <p:sp>
          <p:nvSpPr>
            <p:cNvPr id="45" name="ชื่อเรื่อง 1">
              <a:extLst>
                <a:ext uri="{FF2B5EF4-FFF2-40B4-BE49-F238E27FC236}">
                  <a16:creationId xmlns:a16="http://schemas.microsoft.com/office/drawing/2014/main" id="{0BF4288D-E53B-4EB0-96A5-B1789BC20821}"/>
                </a:ext>
              </a:extLst>
            </p:cNvPr>
            <p:cNvSpPr txBox="1">
              <a:spLocks/>
            </p:cNvSpPr>
            <p:nvPr/>
          </p:nvSpPr>
          <p:spPr>
            <a:xfrm>
              <a:off x="1737394" y="-198639"/>
              <a:ext cx="8025334" cy="125171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3" name="TextBox 1">
            <a:extLst>
              <a:ext uri="{FF2B5EF4-FFF2-40B4-BE49-F238E27FC236}">
                <a16:creationId xmlns:a16="http://schemas.microsoft.com/office/drawing/2014/main" id="{855E41FB-C698-418A-8E43-5D4814665097}"/>
              </a:ext>
            </a:extLst>
          </p:cNvPr>
          <p:cNvSpPr txBox="1"/>
          <p:nvPr/>
        </p:nvSpPr>
        <p:spPr>
          <a:xfrm>
            <a:off x="1554969" y="385594"/>
            <a:ext cx="8207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i="0" dirty="0">
                <a:solidFill>
                  <a:schemeClr val="bg1"/>
                </a:solidFill>
                <a:latin typeface="TH SarabunPSK" panose="020B0500040200020003" pitchFamily="34" charset="-34"/>
                <a:ea typeface="Adobe Fan Heiti Std B" panose="020B0700000000000000" pitchFamily="34" charset="-128"/>
                <a:cs typeface="TH SarabunPSK" panose="020B0500040200020003" pitchFamily="34" charset="-34"/>
              </a:rPr>
              <a:t>ขั้นตอนการ</a:t>
            </a:r>
            <a:r>
              <a:rPr lang="th-TH" sz="4000" b="1" kern="0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เขียนใบรายงานอุบัติการณ์ในโปรแกรม </a:t>
            </a:r>
            <a:r>
              <a:rPr lang="en-US" sz="4000" b="1" kern="0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HRMS</a:t>
            </a:r>
          </a:p>
        </p:txBody>
      </p:sp>
      <p:pic>
        <p:nvPicPr>
          <p:cNvPr id="4" name="รูปภาพ 5">
            <a:extLst>
              <a:ext uri="{FF2B5EF4-FFF2-40B4-BE49-F238E27FC236}">
                <a16:creationId xmlns:a16="http://schemas.microsoft.com/office/drawing/2014/main" id="{6F8D7316-CBE5-ED60-187C-85BDA9A75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19" y="1592102"/>
            <a:ext cx="8667327" cy="40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1419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B9BC9D71-BF3E-4842-87F8-48EF7131549C}"/>
              </a:ext>
            </a:extLst>
          </p:cNvPr>
          <p:cNvGrpSpPr/>
          <p:nvPr/>
        </p:nvGrpSpPr>
        <p:grpSpPr>
          <a:xfrm>
            <a:off x="0" y="-198639"/>
            <a:ext cx="12337143" cy="7164238"/>
            <a:chOff x="0" y="-198639"/>
            <a:chExt cx="12337143" cy="7164238"/>
          </a:xfrm>
        </p:grpSpPr>
        <p:pic>
          <p:nvPicPr>
            <p:cNvPr id="44" name="รูปภาพ 43">
              <a:extLst>
                <a:ext uri="{FF2B5EF4-FFF2-40B4-BE49-F238E27FC236}">
                  <a16:creationId xmlns:a16="http://schemas.microsoft.com/office/drawing/2014/main" id="{29B216B3-C3A0-4471-AD77-7166E486B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67" y="170110"/>
              <a:ext cx="12028633" cy="1138855"/>
            </a:xfrm>
            <a:prstGeom prst="rect">
              <a:avLst/>
            </a:prstGeom>
          </p:spPr>
        </p:pic>
        <p:pic>
          <p:nvPicPr>
            <p:cNvPr id="42" name="รูปภาพ 41">
              <a:extLst>
                <a:ext uri="{FF2B5EF4-FFF2-40B4-BE49-F238E27FC236}">
                  <a16:creationId xmlns:a16="http://schemas.microsoft.com/office/drawing/2014/main" id="{D6B49E90-7E9E-43DB-BE39-F8530D74F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09" t="-8230" b="-1"/>
            <a:stretch/>
          </p:blipFill>
          <p:spPr>
            <a:xfrm>
              <a:off x="0" y="6219421"/>
              <a:ext cx="12337143" cy="746178"/>
            </a:xfrm>
            <a:prstGeom prst="rect">
              <a:avLst/>
            </a:prstGeom>
          </p:spPr>
        </p:pic>
        <p:sp>
          <p:nvSpPr>
            <p:cNvPr id="45" name="ชื่อเรื่อง 1">
              <a:extLst>
                <a:ext uri="{FF2B5EF4-FFF2-40B4-BE49-F238E27FC236}">
                  <a16:creationId xmlns:a16="http://schemas.microsoft.com/office/drawing/2014/main" id="{0BF4288D-E53B-4EB0-96A5-B1789BC20821}"/>
                </a:ext>
              </a:extLst>
            </p:cNvPr>
            <p:cNvSpPr txBox="1">
              <a:spLocks/>
            </p:cNvSpPr>
            <p:nvPr/>
          </p:nvSpPr>
          <p:spPr>
            <a:xfrm>
              <a:off x="1737394" y="-198639"/>
              <a:ext cx="8025334" cy="125171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3" name="TextBox 1">
            <a:extLst>
              <a:ext uri="{FF2B5EF4-FFF2-40B4-BE49-F238E27FC236}">
                <a16:creationId xmlns:a16="http://schemas.microsoft.com/office/drawing/2014/main" id="{855E41FB-C698-418A-8E43-5D4814665097}"/>
              </a:ext>
            </a:extLst>
          </p:cNvPr>
          <p:cNvSpPr txBox="1"/>
          <p:nvPr/>
        </p:nvSpPr>
        <p:spPr>
          <a:xfrm>
            <a:off x="1554969" y="385594"/>
            <a:ext cx="8207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i="0" dirty="0">
                <a:solidFill>
                  <a:schemeClr val="bg1"/>
                </a:solidFill>
                <a:latin typeface="TH SarabunPSK" panose="020B0500040200020003" pitchFamily="34" charset="-34"/>
                <a:ea typeface="Adobe Fan Heiti Std B" panose="020B0700000000000000" pitchFamily="34" charset="-128"/>
                <a:cs typeface="TH SarabunPSK" panose="020B0500040200020003" pitchFamily="34" charset="-34"/>
              </a:rPr>
              <a:t>ขั้นตอนการ</a:t>
            </a:r>
            <a:r>
              <a:rPr lang="th-TH" sz="4000" b="1" kern="0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เขียนใบรายงานอุบัติการณ์ในโปรแกรม </a:t>
            </a:r>
            <a:r>
              <a:rPr lang="en-US" sz="4000" b="1" kern="0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HRMS</a:t>
            </a:r>
          </a:p>
        </p:txBody>
      </p:sp>
      <p:pic>
        <p:nvPicPr>
          <p:cNvPr id="2" name="รูปภาพ 2">
            <a:extLst>
              <a:ext uri="{FF2B5EF4-FFF2-40B4-BE49-F238E27FC236}">
                <a16:creationId xmlns:a16="http://schemas.microsoft.com/office/drawing/2014/main" id="{9696E4C7-0DDC-EA59-3DD4-7808542B19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2"/>
          <a:stretch/>
        </p:blipFill>
        <p:spPr>
          <a:xfrm>
            <a:off x="1350975" y="1444635"/>
            <a:ext cx="9653415" cy="463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8016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ตัวเชื่อมต่อตรง 12"/>
          <p:cNvCxnSpPr>
            <a:cxnSpLocks noChangeShapeType="1"/>
          </p:cNvCxnSpPr>
          <p:nvPr/>
        </p:nvCxnSpPr>
        <p:spPr bwMode="auto">
          <a:xfrm>
            <a:off x="5034915" y="3441065"/>
            <a:ext cx="0" cy="2286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ตัวเชื่อมต่อตรง 13"/>
          <p:cNvCxnSpPr>
            <a:cxnSpLocks noChangeShapeType="1"/>
          </p:cNvCxnSpPr>
          <p:nvPr/>
        </p:nvCxnSpPr>
        <p:spPr bwMode="auto">
          <a:xfrm>
            <a:off x="5034915" y="2425065"/>
            <a:ext cx="0" cy="178435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3"/>
          <p:cNvSpPr txBox="1"/>
          <p:nvPr/>
        </p:nvSpPr>
        <p:spPr>
          <a:xfrm>
            <a:off x="3910568" y="1477799"/>
            <a:ext cx="492556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บันทึกรายงานอุบัติการณ์ความเสี่ยง</a:t>
            </a:r>
          </a:p>
        </p:txBody>
      </p:sp>
      <p:sp>
        <p:nvSpPr>
          <p:cNvPr id="16" name="TextBox 5"/>
          <p:cNvSpPr txBox="1"/>
          <p:nvPr/>
        </p:nvSpPr>
        <p:spPr>
          <a:xfrm>
            <a:off x="3561572" y="2397903"/>
            <a:ext cx="5852159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หัวหน้าแผนก ยืนยัน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แก้ไข </a:t>
            </a:r>
          </a:p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ระบุว่าหน่วยงานไหนควรจะเป็นผู้แก้ไขอุบัติการณ์นี้</a:t>
            </a:r>
          </a:p>
        </p:txBody>
      </p:sp>
      <p:sp>
        <p:nvSpPr>
          <p:cNvPr id="19" name="TextBox 7"/>
          <p:cNvSpPr txBox="1"/>
          <p:nvPr/>
        </p:nvSpPr>
        <p:spPr>
          <a:xfrm>
            <a:off x="3561572" y="3692692"/>
            <a:ext cx="4078312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ยืนยันว่าเป็นความเสี่ยง </a:t>
            </a:r>
          </a:p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ทำการแก้ไขโดยแผนกที่รับผิดชอบ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</a:p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กำหนดแนวทางแก้ไขป้องกัน</a:t>
            </a:r>
          </a:p>
        </p:txBody>
      </p:sp>
      <p:sp>
        <p:nvSpPr>
          <p:cNvPr id="20" name="TextBox 9"/>
          <p:cNvSpPr txBox="1"/>
          <p:nvPr/>
        </p:nvSpPr>
        <p:spPr>
          <a:xfrm>
            <a:off x="524291" y="5302255"/>
            <a:ext cx="2791968" cy="523220"/>
          </a:xfrm>
          <a:prstGeom prst="rect">
            <a:avLst/>
          </a:prstGeom>
          <a:solidFill>
            <a:srgbClr val="094C37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กรรมการความเสี่ยงปิด</a:t>
            </a:r>
            <a:r>
              <a:rPr lang="th-TH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เคส</a:t>
            </a:r>
            <a:endParaRPr 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TextBox 11"/>
          <p:cNvSpPr txBox="1"/>
          <p:nvPr/>
        </p:nvSpPr>
        <p:spPr>
          <a:xfrm>
            <a:off x="774533" y="6239985"/>
            <a:ext cx="1658112" cy="523220"/>
          </a:xfrm>
          <a:prstGeom prst="rect">
            <a:avLst/>
          </a:prstGeom>
          <a:solidFill>
            <a:srgbClr val="094C37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NRLS</a:t>
            </a:r>
            <a:endParaRPr 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TextBox 16"/>
          <p:cNvSpPr txBox="1"/>
          <p:nvPr/>
        </p:nvSpPr>
        <p:spPr>
          <a:xfrm>
            <a:off x="3561572" y="5256321"/>
            <a:ext cx="5848887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กรรมการความเสี่ยงรับเรื่องและทำการแก้ไขในภาพรวม</a:t>
            </a:r>
            <a:endParaRPr lang="en-US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(อาจมีหลายแผนกร่วมแก้ไข) </a:t>
            </a:r>
          </a:p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และทำการปิด</a:t>
            </a:r>
            <a:r>
              <a:rPr lang="th-TH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เคส</a:t>
            </a:r>
            <a:endParaRPr lang="th-TH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TextBox 18"/>
          <p:cNvSpPr txBox="1"/>
          <p:nvPr/>
        </p:nvSpPr>
        <p:spPr>
          <a:xfrm>
            <a:off x="9179647" y="4054474"/>
            <a:ext cx="2179395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ไม่เป็นความเสี่ยง </a:t>
            </a:r>
          </a:p>
        </p:txBody>
      </p:sp>
      <p:sp>
        <p:nvSpPr>
          <p:cNvPr id="24" name="ลูกศรลง 23"/>
          <p:cNvSpPr/>
          <p:nvPr/>
        </p:nvSpPr>
        <p:spPr>
          <a:xfrm>
            <a:off x="6259051" y="2063084"/>
            <a:ext cx="228600" cy="266700"/>
          </a:xfrm>
          <a:prstGeom prst="downArrow">
            <a:avLst/>
          </a:prstGeom>
          <a:solidFill>
            <a:schemeClr val="bg1"/>
          </a:solidFill>
          <a:ln>
            <a:solidFill>
              <a:srgbClr val="094C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5" name="ลูกศรลง 24"/>
          <p:cNvSpPr/>
          <p:nvPr/>
        </p:nvSpPr>
        <p:spPr>
          <a:xfrm>
            <a:off x="5391992" y="3396178"/>
            <a:ext cx="228600" cy="266700"/>
          </a:xfrm>
          <a:prstGeom prst="downArrow">
            <a:avLst/>
          </a:prstGeom>
          <a:solidFill>
            <a:schemeClr val="bg1"/>
          </a:solidFill>
          <a:ln>
            <a:solidFill>
              <a:srgbClr val="094C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6" name="ลูกศรลง 25"/>
          <p:cNvSpPr/>
          <p:nvPr/>
        </p:nvSpPr>
        <p:spPr>
          <a:xfrm>
            <a:off x="1554969" y="5899380"/>
            <a:ext cx="228600" cy="266700"/>
          </a:xfrm>
          <a:prstGeom prst="downArrow">
            <a:avLst/>
          </a:prstGeom>
          <a:noFill/>
          <a:ln>
            <a:solidFill>
              <a:srgbClr val="094C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7" name="ลูกศรลง 26"/>
          <p:cNvSpPr/>
          <p:nvPr/>
        </p:nvSpPr>
        <p:spPr>
          <a:xfrm rot="18588309">
            <a:off x="9102416" y="3346436"/>
            <a:ext cx="229297" cy="692512"/>
          </a:xfrm>
          <a:prstGeom prst="downArrow">
            <a:avLst/>
          </a:prstGeom>
          <a:solidFill>
            <a:schemeClr val="bg1"/>
          </a:solidFill>
          <a:ln>
            <a:solidFill>
              <a:srgbClr val="094C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ลูกศรโค้ง 5"/>
          <p:cNvSpPr/>
          <p:nvPr/>
        </p:nvSpPr>
        <p:spPr>
          <a:xfrm rot="5400000">
            <a:off x="7693843" y="4770315"/>
            <a:ext cx="397933" cy="395445"/>
          </a:xfrm>
          <a:prstGeom prst="bentArrow">
            <a:avLst>
              <a:gd name="adj1" fmla="val 25000"/>
              <a:gd name="adj2" fmla="val 22859"/>
              <a:gd name="adj3" fmla="val 50000"/>
              <a:gd name="adj4" fmla="val 15916"/>
            </a:avLst>
          </a:prstGeom>
          <a:noFill/>
          <a:ln>
            <a:solidFill>
              <a:srgbClr val="094C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0" name="ลูกศรโค้งขึ้น 9"/>
          <p:cNvSpPr/>
          <p:nvPr/>
        </p:nvSpPr>
        <p:spPr>
          <a:xfrm rot="10800000">
            <a:off x="1570771" y="4769071"/>
            <a:ext cx="1745488" cy="405213"/>
          </a:xfrm>
          <a:prstGeom prst="bentUpArrow">
            <a:avLst>
              <a:gd name="adj1" fmla="val 25000"/>
              <a:gd name="adj2" fmla="val 25000"/>
              <a:gd name="adj3" fmla="val 47984"/>
            </a:avLst>
          </a:prstGeom>
          <a:noFill/>
          <a:ln>
            <a:solidFill>
              <a:srgbClr val="094C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963717" y="4357910"/>
            <a:ext cx="294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แก้ไขได้ในระดับแผนก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กล่องข้อความ 27"/>
          <p:cNvSpPr txBox="1"/>
          <p:nvPr/>
        </p:nvSpPr>
        <p:spPr>
          <a:xfrm>
            <a:off x="7885197" y="4616022"/>
            <a:ext cx="133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แก้ไขไม่ได้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ลูกศรซ้าย 29"/>
          <p:cNvSpPr/>
          <p:nvPr/>
        </p:nvSpPr>
        <p:spPr>
          <a:xfrm>
            <a:off x="2555301" y="6411413"/>
            <a:ext cx="457200" cy="241736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รูปภาพ 43">
            <a:extLst>
              <a:ext uri="{FF2B5EF4-FFF2-40B4-BE49-F238E27FC236}">
                <a16:creationId xmlns:a16="http://schemas.microsoft.com/office/drawing/2014/main" id="{2E736B1F-49EC-A101-593A-762206FC5B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7" y="170110"/>
            <a:ext cx="12028633" cy="1138855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8EE7C7D6-EA67-0982-DFAA-1AC27583B42E}"/>
              </a:ext>
            </a:extLst>
          </p:cNvPr>
          <p:cNvSpPr txBox="1"/>
          <p:nvPr/>
        </p:nvSpPr>
        <p:spPr>
          <a:xfrm>
            <a:off x="1554969" y="385594"/>
            <a:ext cx="8207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i="0" dirty="0">
                <a:solidFill>
                  <a:schemeClr val="bg1"/>
                </a:solidFill>
                <a:latin typeface="TH SarabunPSK" panose="020B0500040200020003" pitchFamily="34" charset="-34"/>
                <a:ea typeface="Adobe Fan Heiti Std B" panose="020B0700000000000000" pitchFamily="34" charset="-128"/>
                <a:cs typeface="TH SarabunPSK" panose="020B0500040200020003" pitchFamily="34" charset="-34"/>
              </a:rPr>
              <a:t>ขั้นตอนการ</a:t>
            </a:r>
            <a:r>
              <a:rPr lang="th-TH" sz="4000" b="1" kern="0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เขียนใบรายงานอุบัติการณ์ในโปรแกรม </a:t>
            </a:r>
            <a:r>
              <a:rPr lang="en-US" sz="4000" b="1" kern="0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HRMS</a:t>
            </a:r>
          </a:p>
        </p:txBody>
      </p:sp>
    </p:spTree>
    <p:extLst>
      <p:ext uri="{BB962C8B-B14F-4D97-AF65-F5344CB8AC3E}">
        <p14:creationId xmlns:p14="http://schemas.microsoft.com/office/powerpoint/2010/main" val="3414233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29B216B3-C3A0-4471-AD77-7166E486B9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7" y="170110"/>
            <a:ext cx="12028633" cy="113885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D6B49E90-7E9E-43DB-BE39-F8530D74F9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9" t="-8230" b="-1"/>
          <a:stretch/>
        </p:blipFill>
        <p:spPr>
          <a:xfrm>
            <a:off x="-72570" y="6160531"/>
            <a:ext cx="12337143" cy="746178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0" y="1068146"/>
            <a:ext cx="12192000" cy="5459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th-TH" sz="3200" b="1" dirty="0">
              <a:solidFill>
                <a:schemeClr val="tx1"/>
              </a:solidFill>
              <a:latin typeface="Source Sans Pro Semibold" panose="020B060303040302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12" name="ตาราง 11">
            <a:extLst>
              <a:ext uri="{FF2B5EF4-FFF2-40B4-BE49-F238E27FC236}">
                <a16:creationId xmlns:a16="http://schemas.microsoft.com/office/drawing/2014/main" id="{D0EF5EDA-A469-4B44-9133-D3CE4ED9A7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614677"/>
              </p:ext>
            </p:extLst>
          </p:nvPr>
        </p:nvGraphicFramePr>
        <p:xfrm>
          <a:off x="288154" y="1482546"/>
          <a:ext cx="2750234" cy="1067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0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12380">
                <a:tc>
                  <a:txBody>
                    <a:bodyPr/>
                    <a:lstStyle/>
                    <a:p>
                      <a:pPr algn="ctr" eaLnBrk="1" hangingPunct="1">
                        <a:defRPr/>
                      </a:pPr>
                      <a:r>
                        <a:rPr lang="th-TH" sz="3100" b="1" i="0" dirty="0">
                          <a:solidFill>
                            <a:sysClr val="windowText" lastClr="000000"/>
                          </a:solidFill>
                          <a:latin typeface="TH Sarabun New" panose="020B0500040200020003" pitchFamily="34" charset="-34"/>
                          <a:ea typeface="Adobe Fan Heiti Std B" panose="020B0700000000000000" pitchFamily="34" charset="-128"/>
                          <a:cs typeface="TH Sarabun New" panose="020B0500040200020003" pitchFamily="34" charset="-34"/>
                        </a:rPr>
                        <a:t>ขั้นตอนปฏิบัติเมื่อเกิดอุบัติการณ์/ความเสี่ยง</a:t>
                      </a:r>
                      <a:r>
                        <a:rPr lang="en-US" sz="2100" b="1" i="0" dirty="0">
                          <a:solidFill>
                            <a:sysClr val="windowText" lastClr="000000"/>
                          </a:solidFill>
                          <a:latin typeface="TH Sarabun New" panose="020B0500040200020003" pitchFamily="34" charset="-34"/>
                          <a:ea typeface="Adobe Fan Heiti Std B" panose="020B0700000000000000" pitchFamily="34" charset="-128"/>
                          <a:cs typeface="TH Sarabun New" panose="020B0500040200020003" pitchFamily="34" charset="-34"/>
                        </a:rPr>
                        <a:t> </a:t>
                      </a:r>
                      <a:endParaRPr lang="th-TH" sz="2100" b="1" i="0" dirty="0">
                        <a:solidFill>
                          <a:sysClr val="windowText" lastClr="000000"/>
                        </a:solidFill>
                        <a:latin typeface="TH Sarabun New" panose="020B0500040200020003" pitchFamily="34" charset="-34"/>
                        <a:ea typeface="Adobe Fan Heiti Std B" panose="020B0700000000000000" pitchFamily="34" charset="-128"/>
                        <a:cs typeface="TH Sarabun New" panose="020B0500040200020003" pitchFamily="34" charset="-34"/>
                      </a:endParaRPr>
                    </a:p>
                  </a:txBody>
                  <a:tcPr marL="58586" marR="58586" marT="30754" marB="92262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3" name="ตัวเชื่อมต่อตรง 12"/>
          <p:cNvCxnSpPr>
            <a:cxnSpLocks noChangeShapeType="1"/>
          </p:cNvCxnSpPr>
          <p:nvPr/>
        </p:nvCxnSpPr>
        <p:spPr bwMode="auto">
          <a:xfrm>
            <a:off x="5034915" y="3441065"/>
            <a:ext cx="0" cy="2286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ตัวเชื่อมต่อตรง 13"/>
          <p:cNvCxnSpPr>
            <a:cxnSpLocks noChangeShapeType="1"/>
          </p:cNvCxnSpPr>
          <p:nvPr/>
        </p:nvCxnSpPr>
        <p:spPr bwMode="auto">
          <a:xfrm>
            <a:off x="5034915" y="2425065"/>
            <a:ext cx="0" cy="178435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 Box 34"/>
          <p:cNvSpPr txBox="1">
            <a:spLocks noChangeArrowheads="1"/>
          </p:cNvSpPr>
          <p:nvPr/>
        </p:nvSpPr>
        <p:spPr bwMode="auto">
          <a:xfrm>
            <a:off x="5879730" y="1308965"/>
            <a:ext cx="4231788" cy="42412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th-TH" sz="2000" b="1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การดำเนินการแก้ไขป้องกันปัญหาพิจารณาดังนี้</a:t>
            </a:r>
            <a:endParaRPr lang="en-US" sz="2000" b="1" dirty="0">
              <a:effectLst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3360652" y="2125068"/>
            <a:ext cx="2432856" cy="14564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sz="1800" b="1" u="sng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ระดับ </a:t>
            </a:r>
            <a:r>
              <a:rPr lang="en-US" sz="1800" b="1" u="sng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A-D</a:t>
            </a:r>
            <a:r>
              <a:rPr lang="th-TH" sz="1800" b="1" u="sng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 (</a:t>
            </a:r>
            <a:r>
              <a:rPr lang="en-US" sz="1800" b="1" u="sng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1-2</a:t>
            </a:r>
            <a:r>
              <a:rPr lang="th-TH" sz="1800" b="1" u="sng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)</a:t>
            </a:r>
            <a:endParaRPr lang="en-US" sz="1800" b="1" u="sng" dirty="0"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- </a:t>
            </a:r>
            <a:r>
              <a:rPr lang="th-TH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แก้ไขป้องกันโดยหน่วยงาน</a:t>
            </a:r>
            <a:r>
              <a:rPr lang="en-US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 </a:t>
            </a:r>
            <a:r>
              <a:rPr lang="th-TH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และผู้เกี่ยวข้อง</a:t>
            </a:r>
            <a:endParaRPr lang="en-US" sz="1800" b="1" dirty="0"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23" name="Text Box 30"/>
          <p:cNvSpPr txBox="1">
            <a:spLocks noChangeArrowheads="1"/>
          </p:cNvSpPr>
          <p:nvPr/>
        </p:nvSpPr>
        <p:spPr bwMode="auto">
          <a:xfrm>
            <a:off x="5970695" y="2125068"/>
            <a:ext cx="2024929" cy="23647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sz="1800" b="1" u="sng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ระดับ </a:t>
            </a:r>
            <a:r>
              <a:rPr lang="en-US" sz="1800" b="1" u="sng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E-F</a:t>
            </a:r>
            <a:r>
              <a:rPr lang="th-TH" sz="1800" b="1" u="sng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 (</a:t>
            </a:r>
            <a:r>
              <a:rPr lang="en-US" sz="1800" b="1" u="sng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3</a:t>
            </a:r>
            <a:r>
              <a:rPr lang="th-TH" sz="1800" b="1" u="sng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)</a:t>
            </a:r>
            <a:endParaRPr lang="en-US" sz="1800" b="1" u="sng" dirty="0"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- </a:t>
            </a:r>
            <a:r>
              <a:rPr lang="th-TH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รายงานหัวหน้า/เวรตรวจการ/แจ้งทีมเกี่ยวข้องทราบ</a:t>
            </a:r>
            <a:r>
              <a:rPr lang="en-US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 </a:t>
            </a:r>
            <a:r>
              <a:rPr lang="th-TH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เพื่อทบทวนเหตุการณ์ (</a:t>
            </a:r>
            <a:r>
              <a:rPr lang="en-US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RCA</a:t>
            </a:r>
            <a:r>
              <a:rPr lang="th-TH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) </a:t>
            </a:r>
            <a:r>
              <a:rPr lang="en-US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- </a:t>
            </a:r>
            <a:r>
              <a:rPr lang="th-TH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กำหนดแนวทางแก้ไขป้องกัน ภายใน 3 วัน</a:t>
            </a:r>
            <a:endParaRPr lang="en-US" sz="1800" b="1" dirty="0"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8075635" y="2119381"/>
            <a:ext cx="1994196" cy="33814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sz="1800" b="1" u="sng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ระดับ </a:t>
            </a:r>
            <a:r>
              <a:rPr lang="en-US" sz="1800" b="1" u="sng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G-H</a:t>
            </a:r>
            <a:r>
              <a:rPr lang="th-TH" sz="1800" b="1" u="sng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 (</a:t>
            </a:r>
            <a:r>
              <a:rPr lang="en-US" sz="1800" b="1" u="sng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4</a:t>
            </a:r>
            <a:r>
              <a:rPr lang="th-TH" sz="1800" b="1" u="sng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)</a:t>
            </a:r>
            <a:endParaRPr lang="en-US" sz="1800" b="1" u="sng" dirty="0"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- รายงานหัวหน้า/เวรตรวจการ และเชิญผู้เกี่ยวข้องร่วมดำเนินการเร่งด่วนในระยะเวลาไม่เกิน 1-2 วัน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- ทบทวนเหตุการณ์ (</a:t>
            </a:r>
            <a:r>
              <a:rPr lang="en-US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RCA</a:t>
            </a:r>
            <a:r>
              <a:rPr lang="th-TH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) ภายใน 1 สัปดาห์ และรายงาน ผอ. ทราบในเวลาราชการ</a:t>
            </a:r>
            <a:endParaRPr lang="en-US" sz="1800" b="1" dirty="0"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25" name="Text Box 33"/>
          <p:cNvSpPr txBox="1">
            <a:spLocks noChangeArrowheads="1"/>
          </p:cNvSpPr>
          <p:nvPr/>
        </p:nvSpPr>
        <p:spPr bwMode="auto">
          <a:xfrm>
            <a:off x="10149842" y="2118009"/>
            <a:ext cx="1982891" cy="2808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th-TH" sz="1800" b="1" u="sng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ระดับ </a:t>
            </a:r>
            <a:r>
              <a:rPr lang="en-US" sz="1800" b="1" u="sng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I </a:t>
            </a:r>
            <a:r>
              <a:rPr lang="th-TH" sz="1800" b="1" u="sng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(5)</a:t>
            </a:r>
            <a:endParaRPr lang="en-US" sz="1800" b="1" u="sng" dirty="0">
              <a:effectLst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- </a:t>
            </a:r>
            <a:r>
              <a:rPr lang="th-TH" sz="1800" b="1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รายงานเวรตรวจการ และผอ. ภายใน 8 ช.ม. รับทราบ เพื่อสั่งการ</a:t>
            </a:r>
            <a:endParaRPr lang="en-US" sz="1800" b="1" dirty="0">
              <a:effectLst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sz="1800" b="1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-</a:t>
            </a:r>
            <a:r>
              <a:rPr lang="en-US" sz="1800" b="1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 </a:t>
            </a:r>
            <a:r>
              <a:rPr lang="th-TH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หลังเหตุการณ์</a:t>
            </a:r>
            <a:r>
              <a:rPr lang="th-TH" sz="1800" b="1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คลี่คลายทบทวน (</a:t>
            </a:r>
            <a:r>
              <a:rPr lang="en-US" sz="1800" b="1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RCA</a:t>
            </a:r>
            <a:r>
              <a:rPr lang="th-TH" sz="1800" b="1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) ภายใน     </a:t>
            </a:r>
            <a:r>
              <a:rPr lang="th-TH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24 ชม.</a:t>
            </a:r>
            <a:endParaRPr lang="en-US" sz="1800" b="1" dirty="0">
              <a:effectLst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349244" y="3978588"/>
            <a:ext cx="2432855" cy="10417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- </a:t>
            </a:r>
            <a:r>
              <a:rPr lang="th-TH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บันทึกการแก้ไขในโปรแกรม </a:t>
            </a:r>
            <a:r>
              <a:rPr lang="en-US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NRLS</a:t>
            </a:r>
            <a:r>
              <a:rPr lang="th-TH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 ได้ทันทีโดยใช้เวลาในการแก้ไขไม่เกิน </a:t>
            </a:r>
            <a:r>
              <a:rPr lang="en-US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2 </a:t>
            </a:r>
            <a:r>
              <a:rPr lang="th-TH" sz="1800" b="1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สัปดาห์ </a:t>
            </a:r>
            <a:endParaRPr lang="en-US" sz="1800" b="1" dirty="0"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6024855" y="5805158"/>
            <a:ext cx="6028267" cy="67658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th-TH" sz="2000" b="1" kern="0" dirty="0">
                <a:effectLst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ส่งผลการทบทวน (</a:t>
            </a:r>
            <a:r>
              <a:rPr lang="en-US" sz="2000" b="1" kern="0" dirty="0">
                <a:effectLst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RCA</a:t>
            </a:r>
            <a:r>
              <a:rPr lang="th-TH" sz="2000" b="1" kern="0" dirty="0">
                <a:effectLst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) และแนวทางแก้ไขป้องกันให้ </a:t>
            </a:r>
            <a:r>
              <a:rPr lang="th-TH" sz="2000" b="1" kern="0" dirty="0" err="1">
                <a:effectLst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คกก</a:t>
            </a:r>
            <a:r>
              <a:rPr lang="th-TH" sz="2000" b="1" kern="0" dirty="0">
                <a:effectLst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.บริหารความเสี่ยง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th-TH" sz="2000" b="1" kern="0" dirty="0">
                <a:effectLst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ภายใน 1-2 สัปดาห์ </a:t>
            </a:r>
            <a:endParaRPr lang="en-US" sz="2000" b="1" kern="0" dirty="0">
              <a:effectLst/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197199" y="3353543"/>
            <a:ext cx="2709333" cy="913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th-TH" sz="2000" b="1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สรุปผลแจ้งในวาระการประชุม </a:t>
            </a:r>
            <a:r>
              <a:rPr lang="th-TH" sz="2000" b="1" dirty="0" err="1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คกก</a:t>
            </a:r>
            <a:r>
              <a:rPr lang="th-TH" sz="2000" b="1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.บริหารความเสี่ยง/</a:t>
            </a:r>
            <a:r>
              <a:rPr lang="th-TH" sz="2000" b="1" dirty="0" err="1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คกก</a:t>
            </a:r>
            <a:r>
              <a:rPr lang="th-TH" sz="2000" b="1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.บริหาร รพ. </a:t>
            </a:r>
            <a:endParaRPr lang="en-US" sz="2000" b="1" dirty="0">
              <a:effectLst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245851" y="5317641"/>
            <a:ext cx="3369734" cy="9127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th-TH" sz="2000" b="1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เลขา </a:t>
            </a:r>
            <a:r>
              <a:rPr lang="th-TH" sz="2000" b="1" dirty="0" err="1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คกก</a:t>
            </a:r>
            <a:r>
              <a:rPr lang="th-TH" sz="2000" b="1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. บริหารความเสี่ยงติดตามผลดำเนินการและให้ข้อมูลย้อนกลับผู้เกี่ยวข้อง </a:t>
            </a:r>
            <a:endParaRPr lang="en-US" sz="2000" b="1" dirty="0">
              <a:effectLst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cxnSp>
        <p:nvCxnSpPr>
          <p:cNvPr id="31" name="ตัวเชื่อมต่อตรง 30"/>
          <p:cNvCxnSpPr>
            <a:cxnSpLocks noChangeShapeType="1"/>
          </p:cNvCxnSpPr>
          <p:nvPr/>
        </p:nvCxnSpPr>
        <p:spPr bwMode="auto">
          <a:xfrm>
            <a:off x="4590415" y="1864361"/>
            <a:ext cx="6590326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ตัวเชื่อมต่อตรง 31"/>
          <p:cNvCxnSpPr>
            <a:cxnSpLocks noChangeShapeType="1"/>
          </p:cNvCxnSpPr>
          <p:nvPr/>
        </p:nvCxnSpPr>
        <p:spPr bwMode="auto">
          <a:xfrm>
            <a:off x="6978015" y="1871981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ตัวเชื่อมต่อตรง 32"/>
          <p:cNvCxnSpPr>
            <a:cxnSpLocks noChangeShapeType="1"/>
          </p:cNvCxnSpPr>
          <p:nvPr/>
        </p:nvCxnSpPr>
        <p:spPr bwMode="auto">
          <a:xfrm>
            <a:off x="9035415" y="1864361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ตัวเชื่อมต่อตรง 33"/>
          <p:cNvCxnSpPr>
            <a:cxnSpLocks noChangeShapeType="1"/>
          </p:cNvCxnSpPr>
          <p:nvPr/>
        </p:nvCxnSpPr>
        <p:spPr bwMode="auto">
          <a:xfrm>
            <a:off x="11180741" y="1875156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ตัวเชื่อมต่อตรง 34"/>
          <p:cNvCxnSpPr>
            <a:cxnSpLocks noChangeShapeType="1"/>
          </p:cNvCxnSpPr>
          <p:nvPr/>
        </p:nvCxnSpPr>
        <p:spPr bwMode="auto">
          <a:xfrm>
            <a:off x="4590415" y="1864361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ตัวเชื่อมต่อตรง 35"/>
          <p:cNvCxnSpPr>
            <a:cxnSpLocks noChangeShapeType="1"/>
          </p:cNvCxnSpPr>
          <p:nvPr/>
        </p:nvCxnSpPr>
        <p:spPr bwMode="auto">
          <a:xfrm>
            <a:off x="8036658" y="1733091"/>
            <a:ext cx="0" cy="13889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ตัวเชื่อมต่อตรง 36"/>
          <p:cNvCxnSpPr>
            <a:cxnSpLocks noChangeShapeType="1"/>
          </p:cNvCxnSpPr>
          <p:nvPr/>
        </p:nvCxnSpPr>
        <p:spPr bwMode="auto">
          <a:xfrm>
            <a:off x="4590415" y="3581519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ลูกศรเชื่อมต่อแบบตรง 44"/>
          <p:cNvCxnSpPr>
            <a:stCxn id="23" idx="2"/>
          </p:cNvCxnSpPr>
          <p:nvPr/>
        </p:nvCxnSpPr>
        <p:spPr>
          <a:xfrm>
            <a:off x="6983160" y="4489828"/>
            <a:ext cx="0" cy="13125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ลูกศรเชื่อมต่อแบบตรง 46"/>
          <p:cNvCxnSpPr/>
          <p:nvPr/>
        </p:nvCxnSpPr>
        <p:spPr>
          <a:xfrm>
            <a:off x="11180741" y="4926071"/>
            <a:ext cx="0" cy="8479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ลูกศรเชื่อมต่อแบบตรง 49"/>
          <p:cNvCxnSpPr/>
          <p:nvPr/>
        </p:nvCxnSpPr>
        <p:spPr>
          <a:xfrm>
            <a:off x="9035415" y="5500836"/>
            <a:ext cx="0" cy="2731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ลูกศรซ้าย 51"/>
          <p:cNvSpPr/>
          <p:nvPr/>
        </p:nvSpPr>
        <p:spPr>
          <a:xfrm>
            <a:off x="3709568" y="5811310"/>
            <a:ext cx="2242714" cy="322401"/>
          </a:xfrm>
          <a:prstGeom prst="leftArrow">
            <a:avLst/>
          </a:prstGeom>
          <a:solidFill>
            <a:srgbClr val="16995F"/>
          </a:solidFill>
          <a:ln>
            <a:solidFill>
              <a:srgbClr val="1699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ลูกศรขึ้น 52"/>
          <p:cNvSpPr/>
          <p:nvPr/>
        </p:nvSpPr>
        <p:spPr>
          <a:xfrm>
            <a:off x="1366821" y="4360124"/>
            <a:ext cx="370087" cy="864066"/>
          </a:xfrm>
          <a:prstGeom prst="upArrow">
            <a:avLst/>
          </a:prstGeom>
          <a:solidFill>
            <a:srgbClr val="16995F"/>
          </a:solidFill>
          <a:ln>
            <a:solidFill>
              <a:srgbClr val="1699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0" name="ตัวเชื่อมต่อตรง 39"/>
          <p:cNvCxnSpPr>
            <a:cxnSpLocks noChangeShapeType="1"/>
          </p:cNvCxnSpPr>
          <p:nvPr/>
        </p:nvCxnSpPr>
        <p:spPr bwMode="auto">
          <a:xfrm>
            <a:off x="4590415" y="1864361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กล่องข้อความ 5"/>
          <p:cNvSpPr txBox="1"/>
          <p:nvPr/>
        </p:nvSpPr>
        <p:spPr>
          <a:xfrm>
            <a:off x="2116456" y="401109"/>
            <a:ext cx="7953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การรับมือ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/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ปฏิบัติต่อความเสี่ยง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Risk Treatment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927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B125B089-BDDC-45DC-8E1A-488E33316F30}"/>
              </a:ext>
            </a:extLst>
          </p:cNvPr>
          <p:cNvSpPr/>
          <p:nvPr/>
        </p:nvSpPr>
        <p:spPr>
          <a:xfrm>
            <a:off x="150690" y="6289343"/>
            <a:ext cx="453212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600" b="1" spc="300" dirty="0">
                <a:solidFill>
                  <a:schemeClr val="bg1">
                    <a:lumMod val="85000"/>
                  </a:schemeClr>
                </a:solidFill>
                <a:latin typeface="TH Krub" panose="02000506040000020004" pitchFamily="2" charset="-34"/>
                <a:ea typeface="Calibri" panose="020F0502020204030204" pitchFamily="34" charset="0"/>
                <a:cs typeface="TH Krub" panose="02000506040000020004" pitchFamily="2" charset="-34"/>
              </a:rPr>
              <a:t>โรงพยาบาลค่ายก</a:t>
            </a:r>
            <a:r>
              <a:rPr lang="th-TH" sz="2600" b="1" spc="300" dirty="0" err="1">
                <a:solidFill>
                  <a:schemeClr val="bg1">
                    <a:lumMod val="85000"/>
                  </a:schemeClr>
                </a:solidFill>
                <a:latin typeface="TH Krub" panose="02000506040000020004" pitchFamily="2" charset="-34"/>
                <a:ea typeface="Calibri" panose="020F0502020204030204" pitchFamily="34" charset="0"/>
                <a:cs typeface="TH Krub" panose="02000506040000020004" pitchFamily="2" charset="-34"/>
              </a:rPr>
              <a:t>ฤษ</a:t>
            </a:r>
            <a:r>
              <a:rPr lang="th-TH" sz="2600" b="1" spc="300" dirty="0">
                <a:solidFill>
                  <a:schemeClr val="bg1">
                    <a:lumMod val="85000"/>
                  </a:schemeClr>
                </a:solidFill>
                <a:latin typeface="TH Krub" panose="02000506040000020004" pitchFamily="2" charset="-34"/>
                <a:ea typeface="Calibri" panose="020F0502020204030204" pitchFamily="34" charset="0"/>
                <a:cs typeface="TH Krub" panose="02000506040000020004" pitchFamily="2" charset="-34"/>
              </a:rPr>
              <a:t>ณ์สีวะรา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0383975-D61B-4A61-A8A9-67F0005725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50"/>
          <a:stretch/>
        </p:blipFill>
        <p:spPr>
          <a:xfrm>
            <a:off x="107145" y="-10871"/>
            <a:ext cx="12084855" cy="1376571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F553089-5907-4BE9-BE65-FE59B07EC0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9" t="-8230" b="-1"/>
          <a:stretch/>
        </p:blipFill>
        <p:spPr>
          <a:xfrm>
            <a:off x="-72570" y="6160531"/>
            <a:ext cx="12337143" cy="746178"/>
          </a:xfrm>
          <a:prstGeom prst="rect">
            <a:avLst/>
          </a:prstGeom>
        </p:spPr>
      </p:pic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14F9F625-095A-4FFB-9D96-79DE66F792D9}"/>
              </a:ext>
            </a:extLst>
          </p:cNvPr>
          <p:cNvGrpSpPr/>
          <p:nvPr/>
        </p:nvGrpSpPr>
        <p:grpSpPr>
          <a:xfrm>
            <a:off x="10008106" y="237926"/>
            <a:ext cx="1931407" cy="625031"/>
            <a:chOff x="2244811" y="1336941"/>
            <a:chExt cx="5505799" cy="1781756"/>
          </a:xfrm>
        </p:grpSpPr>
        <p:pic>
          <p:nvPicPr>
            <p:cNvPr id="20" name="รูปภาพ 19">
              <a:extLst>
                <a:ext uri="{FF2B5EF4-FFF2-40B4-BE49-F238E27FC236}">
                  <a16:creationId xmlns:a16="http://schemas.microsoft.com/office/drawing/2014/main" id="{5C6000E0-B89C-41E5-8B36-50D9401F7DD8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8926" y="1367013"/>
              <a:ext cx="1751684" cy="1751684"/>
            </a:xfrm>
            <a:prstGeom prst="ellipse">
              <a:avLst/>
            </a:prstGeom>
            <a:ln w="63500" cap="rnd">
              <a:noFill/>
            </a:ln>
            <a:effectLst/>
          </p:spPr>
        </p:pic>
        <p:grpSp>
          <p:nvGrpSpPr>
            <p:cNvPr id="24" name="กลุ่ม 23">
              <a:extLst>
                <a:ext uri="{FF2B5EF4-FFF2-40B4-BE49-F238E27FC236}">
                  <a16:creationId xmlns:a16="http://schemas.microsoft.com/office/drawing/2014/main" id="{675CD218-0CCE-47FB-BFC4-E16C41446AF6}"/>
                </a:ext>
              </a:extLst>
            </p:cNvPr>
            <p:cNvGrpSpPr/>
            <p:nvPr/>
          </p:nvGrpSpPr>
          <p:grpSpPr>
            <a:xfrm>
              <a:off x="2244811" y="1388636"/>
              <a:ext cx="1674452" cy="1666976"/>
              <a:chOff x="2160408" y="1434237"/>
              <a:chExt cx="1674452" cy="1666976"/>
            </a:xfrm>
          </p:grpSpPr>
          <p:sp>
            <p:nvSpPr>
              <p:cNvPr id="28" name="วงรี 27">
                <a:extLst>
                  <a:ext uri="{FF2B5EF4-FFF2-40B4-BE49-F238E27FC236}">
                    <a16:creationId xmlns:a16="http://schemas.microsoft.com/office/drawing/2014/main" id="{3BD34287-22BC-479D-91AB-493FAE82DA0E}"/>
                  </a:ext>
                </a:extLst>
              </p:cNvPr>
              <p:cNvSpPr/>
              <p:nvPr/>
            </p:nvSpPr>
            <p:spPr>
              <a:xfrm>
                <a:off x="2160408" y="1434237"/>
                <a:ext cx="1674452" cy="16669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29" name="รูปภาพ 28">
                <a:extLst>
                  <a:ext uri="{FF2B5EF4-FFF2-40B4-BE49-F238E27FC236}">
                    <a16:creationId xmlns:a16="http://schemas.microsoft.com/office/drawing/2014/main" id="{40252B69-F260-40A7-8448-0E5FBD13D3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6410" y="1445985"/>
                <a:ext cx="1522448" cy="1613237"/>
              </a:xfrm>
              <a:prstGeom prst="rect">
                <a:avLst/>
              </a:prstGeom>
              <a:effectLst>
                <a:glow rad="50800">
                  <a:schemeClr val="bg1">
                    <a:alpha val="40000"/>
                  </a:schemeClr>
                </a:glow>
              </a:effectLst>
            </p:spPr>
          </p:pic>
        </p:grpSp>
        <p:grpSp>
          <p:nvGrpSpPr>
            <p:cNvPr id="25" name="กลุ่ม 24">
              <a:extLst>
                <a:ext uri="{FF2B5EF4-FFF2-40B4-BE49-F238E27FC236}">
                  <a16:creationId xmlns:a16="http://schemas.microsoft.com/office/drawing/2014/main" id="{C9684F82-C25B-46AA-ADB1-4D4C9642582B}"/>
                </a:ext>
              </a:extLst>
            </p:cNvPr>
            <p:cNvGrpSpPr/>
            <p:nvPr/>
          </p:nvGrpSpPr>
          <p:grpSpPr>
            <a:xfrm>
              <a:off x="4088010" y="1336941"/>
              <a:ext cx="1739402" cy="1739402"/>
              <a:chOff x="4024510" y="1336941"/>
              <a:chExt cx="1739402" cy="1739402"/>
            </a:xfrm>
          </p:grpSpPr>
          <p:sp>
            <p:nvSpPr>
              <p:cNvPr id="26" name="วงรี 25">
                <a:extLst>
                  <a:ext uri="{FF2B5EF4-FFF2-40B4-BE49-F238E27FC236}">
                    <a16:creationId xmlns:a16="http://schemas.microsoft.com/office/drawing/2014/main" id="{558A337D-1C2E-4CDD-B517-50BB6F212842}"/>
                  </a:ext>
                </a:extLst>
              </p:cNvPr>
              <p:cNvSpPr/>
              <p:nvPr/>
            </p:nvSpPr>
            <p:spPr>
              <a:xfrm>
                <a:off x="4079667" y="1409367"/>
                <a:ext cx="1674452" cy="16669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27" name="รูปภาพ 26">
                <a:extLst>
                  <a:ext uri="{FF2B5EF4-FFF2-40B4-BE49-F238E27FC236}">
                    <a16:creationId xmlns:a16="http://schemas.microsoft.com/office/drawing/2014/main" id="{3A92293B-C039-4EF2-B1D6-AE3DE7527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4510" y="1336941"/>
                <a:ext cx="1739402" cy="1739402"/>
              </a:xfrm>
              <a:prstGeom prst="rect">
                <a:avLst/>
              </a:prstGeom>
            </p:spPr>
          </p:pic>
        </p:grpSp>
      </p:grpSp>
      <p:sp>
        <p:nvSpPr>
          <p:cNvPr id="15" name="ชื่อเรื่อง 1">
            <a:extLst>
              <a:ext uri="{FF2B5EF4-FFF2-40B4-BE49-F238E27FC236}">
                <a16:creationId xmlns:a16="http://schemas.microsoft.com/office/drawing/2014/main" id="{21A1D09E-499E-45C9-B2ED-37C884731F67}"/>
              </a:ext>
            </a:extLst>
          </p:cNvPr>
          <p:cNvSpPr txBox="1">
            <a:spLocks/>
          </p:cNvSpPr>
          <p:nvPr/>
        </p:nvSpPr>
        <p:spPr>
          <a:xfrm>
            <a:off x="2136905" y="156921"/>
            <a:ext cx="8025334" cy="7975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นโยบาย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F03B2E5C-6ED3-4A06-9017-B4DFB8780916}"/>
              </a:ext>
            </a:extLst>
          </p:cNvPr>
          <p:cNvSpPr txBox="1"/>
          <p:nvPr/>
        </p:nvSpPr>
        <p:spPr>
          <a:xfrm>
            <a:off x="724775" y="1611013"/>
            <a:ext cx="67456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§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กำหนดให้ </a:t>
            </a:r>
            <a:r>
              <a:rPr lang="th-TH" b="1" i="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ความปลอดภัย</a:t>
            </a:r>
            <a:r>
              <a:rPr lang="th-TH" i="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เป็นเป้าหมายหลักในการให้บริการ โดยยึดหลัก </a:t>
            </a:r>
            <a:r>
              <a:rPr lang="en-US" b="1" i="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2P Safety</a:t>
            </a:r>
            <a:r>
              <a:rPr lang="th-TH" b="1" i="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b="1" i="0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Goals</a:t>
            </a:r>
          </a:p>
          <a:p>
            <a:pPr marL="514350" indent="-514350">
              <a:buFont typeface="Wingdings" panose="05000000000000000000" pitchFamily="2" charset="2"/>
              <a:buChar char="§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ส่งเสริมวัฒนธรรมความปลอดภัยในองค์กร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514350" indent="-514350">
              <a:buFont typeface="Wingdings" panose="05000000000000000000" pitchFamily="2" charset="2"/>
              <a:buChar char="§"/>
            </a:pPr>
            <a:r>
              <a:rPr lang="th-TH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ทุกหน่วยงาน ต้องมีการบริหารความเสี่ยง </a:t>
            </a:r>
            <a:r>
              <a:rPr lang="en-US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(</a:t>
            </a:r>
            <a:r>
              <a:rPr lang="th-TH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การค้นหา</a:t>
            </a:r>
            <a:r>
              <a:rPr lang="en-US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 </a:t>
            </a:r>
            <a:r>
              <a:rPr lang="th-TH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การประเมินความเสี่ยง</a:t>
            </a:r>
            <a:r>
              <a:rPr lang="en-US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 </a:t>
            </a:r>
            <a:r>
              <a:rPr lang="th-TH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การจัดการความเสี่ยง</a:t>
            </a:r>
            <a:r>
              <a:rPr lang="en-US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 </a:t>
            </a:r>
            <a:r>
              <a:rPr lang="th-TH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และการติดตาม</a:t>
            </a:r>
            <a:r>
              <a:rPr lang="th-TH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/</a:t>
            </a:r>
            <a:r>
              <a:rPr lang="th-TH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เฝ้าระวังความเสี่ยงอย่างต่อเนื่อง</a:t>
            </a:r>
            <a:r>
              <a:rPr lang="en-US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)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514350" indent="-514350">
              <a:buFont typeface="Wingdings" panose="05000000000000000000" pitchFamily="2" charset="2"/>
              <a:buChar char="§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การรายงานอุบัติการณ์/ความเสี่ยง เป็นสิ่งที่เจ้าหน้าที่ทุกคนต้องปฏิบัติ 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โดยไม่มีการตำหนิ หรือกล่าวโทษซึ่งกันและกัน</a:t>
            </a:r>
          </a:p>
          <a:p>
            <a:pPr marL="514350" indent="-514350">
              <a:buFont typeface="Wingdings" panose="05000000000000000000" pitchFamily="2" charset="2"/>
              <a:buChar char="§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เจ้าหน้าที่ทุกคนต้องได้รับการอบรม เรื่อง การบริหารความเสี่ยง อย่างน้อยปีละ 1 ครั้ง</a:t>
            </a:r>
            <a:endParaRPr lang="th-TH" u="sng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1" name="Picture 2" descr="C:\Users\qic\Desktop\2P.png">
            <a:extLst>
              <a:ext uri="{FF2B5EF4-FFF2-40B4-BE49-F238E27FC236}">
                <a16:creationId xmlns:a16="http://schemas.microsoft.com/office/drawing/2014/main" id="{CDFF856D-F5CF-42D3-9398-4BAE6C382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8081" y="1365700"/>
            <a:ext cx="5046492" cy="4623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8976144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FE45FE9-673F-4429-B612-5E66D2721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7538890" y="5780503"/>
            <a:ext cx="45321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Charmonman" panose="03000500040000020004" pitchFamily="66" charset="-34"/>
                <a:ea typeface="Calibri" panose="020F0502020204030204" pitchFamily="34" charset="0"/>
                <a:cs typeface="TH Charmonman" panose="03000500040000020004" pitchFamily="66" charset="-34"/>
              </a:rPr>
              <a:t>โรงพยาบาลค่ายก</a:t>
            </a:r>
            <a:r>
              <a:rPr lang="th-TH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H Charmonman" panose="03000500040000020004" pitchFamily="66" charset="-34"/>
                <a:ea typeface="Calibri" panose="020F0502020204030204" pitchFamily="34" charset="0"/>
                <a:cs typeface="TH Charmonman" panose="03000500040000020004" pitchFamily="66" charset="-34"/>
              </a:rPr>
              <a:t>ฤษ</a:t>
            </a:r>
            <a:r>
              <a:rPr lang="th-TH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Charmonman" panose="03000500040000020004" pitchFamily="66" charset="-34"/>
                <a:ea typeface="Calibri" panose="020F0502020204030204" pitchFamily="34" charset="0"/>
                <a:cs typeface="TH Charmonman" panose="03000500040000020004" pitchFamily="66" charset="-34"/>
              </a:rPr>
              <a:t>ณ์สีวะรา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90BA9CC-0DEB-4E54-868A-D94BDFD0FE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520" y="5625189"/>
            <a:ext cx="1074507" cy="1074507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1527330" y="1100947"/>
            <a:ext cx="37240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จบการนำเสนอ</a:t>
            </a:r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…</a:t>
            </a:r>
            <a:endParaRPr lang="th-TH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C50C06-2231-3F42-BF0A-A8E3D29C7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45" y="87548"/>
            <a:ext cx="9722110" cy="672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60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29B216B3-C3A0-4471-AD77-7166E486B9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7" y="170110"/>
            <a:ext cx="12028633" cy="113885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D6B49E90-7E9E-43DB-BE39-F8530D74F9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9" t="-8230" b="-1"/>
          <a:stretch/>
        </p:blipFill>
        <p:spPr>
          <a:xfrm>
            <a:off x="0" y="6160531"/>
            <a:ext cx="12264573" cy="746178"/>
          </a:xfrm>
          <a:prstGeom prst="rect">
            <a:avLst/>
          </a:prstGeom>
        </p:spPr>
      </p:pic>
      <p:sp>
        <p:nvSpPr>
          <p:cNvPr id="45" name="ชื่อเรื่อง 1">
            <a:extLst>
              <a:ext uri="{FF2B5EF4-FFF2-40B4-BE49-F238E27FC236}">
                <a16:creationId xmlns:a16="http://schemas.microsoft.com/office/drawing/2014/main" id="{0BF4288D-E53B-4EB0-96A5-B1789BC20821}"/>
              </a:ext>
            </a:extLst>
          </p:cNvPr>
          <p:cNvSpPr txBox="1">
            <a:spLocks/>
          </p:cNvSpPr>
          <p:nvPr/>
        </p:nvSpPr>
        <p:spPr>
          <a:xfrm>
            <a:off x="4706076" y="208465"/>
            <a:ext cx="3351738" cy="9717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แผนยุทธศาสตร์</a:t>
            </a:r>
          </a:p>
        </p:txBody>
      </p:sp>
      <p:graphicFrame>
        <p:nvGraphicFramePr>
          <p:cNvPr id="18" name="ตัวยึดเนื้อหา 3">
            <a:extLst>
              <a:ext uri="{FF2B5EF4-FFF2-40B4-BE49-F238E27FC236}">
                <a16:creationId xmlns:a16="http://schemas.microsoft.com/office/drawing/2014/main" id="{A300E18B-35ED-4867-9DDC-B3BEB9D025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1423081"/>
              </p:ext>
            </p:extLst>
          </p:nvPr>
        </p:nvGraphicFramePr>
        <p:xfrm>
          <a:off x="99675" y="1261893"/>
          <a:ext cx="10254346" cy="5032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สี่เหลี่ยมมุมมน 10">
            <a:extLst>
              <a:ext uri="{FF2B5EF4-FFF2-40B4-BE49-F238E27FC236}">
                <a16:creationId xmlns:a16="http://schemas.microsoft.com/office/drawing/2014/main" id="{B6B61982-A922-4697-9447-2AA8CDDC063E}"/>
              </a:ext>
            </a:extLst>
          </p:cNvPr>
          <p:cNvSpPr/>
          <p:nvPr/>
        </p:nvSpPr>
        <p:spPr>
          <a:xfrm>
            <a:off x="2481786" y="3120141"/>
            <a:ext cx="3627397" cy="604237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การบริการทางการแพทย์ที่มีคุณภาพ</a:t>
            </a:r>
          </a:p>
        </p:txBody>
      </p:sp>
      <p:sp>
        <p:nvSpPr>
          <p:cNvPr id="20" name="สี่เหลี่ยมมุมมน 9">
            <a:extLst>
              <a:ext uri="{FF2B5EF4-FFF2-40B4-BE49-F238E27FC236}">
                <a16:creationId xmlns:a16="http://schemas.microsoft.com/office/drawing/2014/main" id="{EE73B50C-B1F2-4357-A858-3DE034353031}"/>
              </a:ext>
            </a:extLst>
          </p:cNvPr>
          <p:cNvSpPr/>
          <p:nvPr/>
        </p:nvSpPr>
        <p:spPr>
          <a:xfrm>
            <a:off x="591928" y="2210736"/>
            <a:ext cx="5041875" cy="762669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เป็นโรงพยาบาลทหารที่ได้มาตรฐานระดับทุติยภูมิขั้นต้น</a:t>
            </a:r>
          </a:p>
        </p:txBody>
      </p:sp>
      <p:sp>
        <p:nvSpPr>
          <p:cNvPr id="21" name="สี่เหลี่ยมมุมมน 10">
            <a:extLst>
              <a:ext uri="{FF2B5EF4-FFF2-40B4-BE49-F238E27FC236}">
                <a16:creationId xmlns:a16="http://schemas.microsoft.com/office/drawing/2014/main" id="{D3672412-8ED3-44C2-820F-8CC849AD088E}"/>
              </a:ext>
            </a:extLst>
          </p:cNvPr>
          <p:cNvSpPr/>
          <p:nvPr/>
        </p:nvSpPr>
        <p:spPr>
          <a:xfrm>
            <a:off x="2772734" y="3870964"/>
            <a:ext cx="2428511" cy="548241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การบริการที่ประทับใจ</a:t>
            </a:r>
          </a:p>
        </p:txBody>
      </p:sp>
      <p:sp>
        <p:nvSpPr>
          <p:cNvPr id="24" name="สี่เหลี่ยมมุมมน 10">
            <a:extLst>
              <a:ext uri="{FF2B5EF4-FFF2-40B4-BE49-F238E27FC236}">
                <a16:creationId xmlns:a16="http://schemas.microsoft.com/office/drawing/2014/main" id="{415AE849-708E-4F6A-8D3B-A2EDB5C49F45}"/>
              </a:ext>
            </a:extLst>
          </p:cNvPr>
          <p:cNvSpPr/>
          <p:nvPr/>
        </p:nvSpPr>
        <p:spPr>
          <a:xfrm>
            <a:off x="7335081" y="2606656"/>
            <a:ext cx="4310670" cy="539910"/>
          </a:xfrm>
          <a:prstGeom prst="roundRect">
            <a:avLst/>
          </a:prstGeom>
          <a:solidFill>
            <a:srgbClr val="FFFF6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พัฒนาระบบสารสนเทศ ในการบริหารความเสี่ยง</a:t>
            </a:r>
          </a:p>
        </p:txBody>
      </p:sp>
      <p:sp>
        <p:nvSpPr>
          <p:cNvPr id="25" name="สี่เหลี่ยมมุมมน 15">
            <a:extLst>
              <a:ext uri="{FF2B5EF4-FFF2-40B4-BE49-F238E27FC236}">
                <a16:creationId xmlns:a16="http://schemas.microsoft.com/office/drawing/2014/main" id="{522064FC-F6EA-4646-8171-83A56021C601}"/>
              </a:ext>
            </a:extLst>
          </p:cNvPr>
          <p:cNvSpPr/>
          <p:nvPr/>
        </p:nvSpPr>
        <p:spPr>
          <a:xfrm>
            <a:off x="7335081" y="3242150"/>
            <a:ext cx="4310670" cy="4738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พัฒนากระบวนการจัดการความเสี่ยง ที่มีชีวิต</a:t>
            </a:r>
          </a:p>
        </p:txBody>
      </p:sp>
      <p:sp>
        <p:nvSpPr>
          <p:cNvPr id="26" name="สี่เหลี่ยมมุมมน 16">
            <a:extLst>
              <a:ext uri="{FF2B5EF4-FFF2-40B4-BE49-F238E27FC236}">
                <a16:creationId xmlns:a16="http://schemas.microsoft.com/office/drawing/2014/main" id="{DAF94A55-5557-479B-BD07-2D264D628B3B}"/>
              </a:ext>
            </a:extLst>
          </p:cNvPr>
          <p:cNvSpPr/>
          <p:nvPr/>
        </p:nvSpPr>
        <p:spPr bwMode="auto">
          <a:xfrm>
            <a:off x="9927840" y="3854259"/>
            <a:ext cx="1988998" cy="499102"/>
          </a:xfrm>
          <a:prstGeom prst="roundRect">
            <a:avLst/>
          </a:prstGeom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Risk Register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</p:txBody>
      </p:sp>
      <p:sp>
        <p:nvSpPr>
          <p:cNvPr id="27" name="สี่เหลี่ยมมุมมน 11">
            <a:extLst>
              <a:ext uri="{FF2B5EF4-FFF2-40B4-BE49-F238E27FC236}">
                <a16:creationId xmlns:a16="http://schemas.microsoft.com/office/drawing/2014/main" id="{FC906876-3E5F-4CF3-B172-8672693D1C01}"/>
              </a:ext>
            </a:extLst>
          </p:cNvPr>
          <p:cNvSpPr/>
          <p:nvPr/>
        </p:nvSpPr>
        <p:spPr bwMode="auto">
          <a:xfrm>
            <a:off x="6432377" y="4572174"/>
            <a:ext cx="3504089" cy="190284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1.โปรแกรมบริหารจัดการความเสี่ยง</a:t>
            </a:r>
            <a:endParaRPr lang="en-US" sz="1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National Reporting and Learning System)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2.โปรแกรมสำรวจวัฒนธรรมความปลอดภัย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(HSCS : Hospital Safety Culture Survey)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3.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โปรแกรมสำรวจประสบการณ์ของผู้รับบริการ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(PEP : Patient Experience Program)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</p:txBody>
      </p:sp>
      <p:sp>
        <p:nvSpPr>
          <p:cNvPr id="28" name="สี่เหลี่ยมมุมมน 10">
            <a:extLst>
              <a:ext uri="{FF2B5EF4-FFF2-40B4-BE49-F238E27FC236}">
                <a16:creationId xmlns:a16="http://schemas.microsoft.com/office/drawing/2014/main" id="{930FC1B9-5177-482B-9253-BEADC88005B5}"/>
              </a:ext>
            </a:extLst>
          </p:cNvPr>
          <p:cNvSpPr/>
          <p:nvPr/>
        </p:nvSpPr>
        <p:spPr>
          <a:xfrm>
            <a:off x="2155878" y="4565791"/>
            <a:ext cx="3929077" cy="606088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พัฒนาระบบไกล่เกลี่ยและจัดการข้อร้องเรียน</a:t>
            </a:r>
          </a:p>
        </p:txBody>
      </p:sp>
      <p:sp>
        <p:nvSpPr>
          <p:cNvPr id="29" name="ลูกศร: ซ้าย-ขึ้น 28">
            <a:extLst>
              <a:ext uri="{FF2B5EF4-FFF2-40B4-BE49-F238E27FC236}">
                <a16:creationId xmlns:a16="http://schemas.microsoft.com/office/drawing/2014/main" id="{061C29E4-3B04-4DB8-9DEA-CB76DE65F3B7}"/>
              </a:ext>
            </a:extLst>
          </p:cNvPr>
          <p:cNvSpPr/>
          <p:nvPr/>
        </p:nvSpPr>
        <p:spPr>
          <a:xfrm>
            <a:off x="10044055" y="4449699"/>
            <a:ext cx="1061492" cy="793879"/>
          </a:xfrm>
          <a:prstGeom prst="left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0" name="ลูกศร: ซ้าย-ขึ้น 29">
            <a:extLst>
              <a:ext uri="{FF2B5EF4-FFF2-40B4-BE49-F238E27FC236}">
                <a16:creationId xmlns:a16="http://schemas.microsoft.com/office/drawing/2014/main" id="{2F40B3B8-3E8B-4697-9E7E-B7600D6E48A5}"/>
              </a:ext>
            </a:extLst>
          </p:cNvPr>
          <p:cNvSpPr/>
          <p:nvPr/>
        </p:nvSpPr>
        <p:spPr>
          <a:xfrm rot="5400000">
            <a:off x="5402382" y="5068682"/>
            <a:ext cx="691452" cy="1093726"/>
          </a:xfrm>
          <a:prstGeom prst="left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1" name="ลูกศร: โค้ง 30">
            <a:extLst>
              <a:ext uri="{FF2B5EF4-FFF2-40B4-BE49-F238E27FC236}">
                <a16:creationId xmlns:a16="http://schemas.microsoft.com/office/drawing/2014/main" id="{60543E00-10C3-44BB-88FF-D921366E7890}"/>
              </a:ext>
            </a:extLst>
          </p:cNvPr>
          <p:cNvSpPr/>
          <p:nvPr/>
        </p:nvSpPr>
        <p:spPr>
          <a:xfrm>
            <a:off x="5206578" y="1455700"/>
            <a:ext cx="1175367" cy="644553"/>
          </a:xfrm>
          <a:prstGeom prst="ben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2" name="ลูกศร: โค้ง 31">
            <a:extLst>
              <a:ext uri="{FF2B5EF4-FFF2-40B4-BE49-F238E27FC236}">
                <a16:creationId xmlns:a16="http://schemas.microsoft.com/office/drawing/2014/main" id="{35C86973-14ED-44C0-AB50-AB5037713B9E}"/>
              </a:ext>
            </a:extLst>
          </p:cNvPr>
          <p:cNvSpPr/>
          <p:nvPr/>
        </p:nvSpPr>
        <p:spPr>
          <a:xfrm>
            <a:off x="5746949" y="1999479"/>
            <a:ext cx="634997" cy="991487"/>
          </a:xfrm>
          <a:prstGeom prst="ben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สี่เหลี่ยมมุมมน 16">
            <a:extLst>
              <a:ext uri="{FF2B5EF4-FFF2-40B4-BE49-F238E27FC236}">
                <a16:creationId xmlns:a16="http://schemas.microsoft.com/office/drawing/2014/main" id="{DAF94A55-5557-479B-BD07-2D264D628B3B}"/>
              </a:ext>
            </a:extLst>
          </p:cNvPr>
          <p:cNvSpPr/>
          <p:nvPr/>
        </p:nvSpPr>
        <p:spPr bwMode="auto">
          <a:xfrm>
            <a:off x="6554190" y="1480319"/>
            <a:ext cx="2670167" cy="858246"/>
          </a:xfrm>
          <a:prstGeom prst="roundRect">
            <a:avLst/>
          </a:prstGeom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H Sarabun New" panose="020B0500040200020003" pitchFamily="34" charset="-34"/>
                <a:cs typeface="TH Sarabun New" panose="020B0500040200020003" pitchFamily="34" charset="-34"/>
              </a:rPr>
              <a:t>2P Safety Goals 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671416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29B216B3-C3A0-4471-AD77-7166E486B9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7" y="170110"/>
            <a:ext cx="12028633" cy="113885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D6B49E90-7E9E-43DB-BE39-F8530D74F9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9" t="-8230" b="-1"/>
          <a:stretch/>
        </p:blipFill>
        <p:spPr>
          <a:xfrm>
            <a:off x="0" y="6160531"/>
            <a:ext cx="12264573" cy="746178"/>
          </a:xfrm>
          <a:prstGeom prst="rect">
            <a:avLst/>
          </a:prstGeom>
        </p:spPr>
      </p:pic>
      <p:sp>
        <p:nvSpPr>
          <p:cNvPr id="45" name="ชื่อเรื่อง 1">
            <a:extLst>
              <a:ext uri="{FF2B5EF4-FFF2-40B4-BE49-F238E27FC236}">
                <a16:creationId xmlns:a16="http://schemas.microsoft.com/office/drawing/2014/main" id="{0BF4288D-E53B-4EB0-96A5-B1789BC20821}"/>
              </a:ext>
            </a:extLst>
          </p:cNvPr>
          <p:cNvSpPr txBox="1">
            <a:spLocks/>
          </p:cNvSpPr>
          <p:nvPr/>
        </p:nvSpPr>
        <p:spPr>
          <a:xfrm>
            <a:off x="1737394" y="-198639"/>
            <a:ext cx="8025334" cy="12517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sz="4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5DD5F2-CF77-42CB-AFAD-E9FF611236A0}"/>
              </a:ext>
            </a:extLst>
          </p:cNvPr>
          <p:cNvSpPr txBox="1"/>
          <p:nvPr/>
        </p:nvSpPr>
        <p:spPr>
          <a:xfrm>
            <a:off x="2440952" y="277872"/>
            <a:ext cx="7473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เข็มมุ่ง จุดเน้น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8A11A9AE-E07B-4D89-ABB3-381BDD6384A2}"/>
              </a:ext>
            </a:extLst>
          </p:cNvPr>
          <p:cNvSpPr txBox="1"/>
          <p:nvPr/>
        </p:nvSpPr>
        <p:spPr>
          <a:xfrm>
            <a:off x="837639" y="1531721"/>
            <a:ext cx="84949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th-TH" alt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มุ่งเน้นการพัฒนาคุณภาพความปลอดภัยเพื่อเป็น</a:t>
            </a:r>
            <a:r>
              <a:rPr lang="en-US" alt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altLang="en-US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โรงพยาบาล </a:t>
            </a:r>
            <a:r>
              <a:rPr lang="en-US" altLang="en-US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2P Safety</a:t>
            </a:r>
            <a:endParaRPr lang="th-TH" altLang="en-US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h-TH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ส่งเสริมการสร้างความเข้าใจและความตระหนักของบุคลากรในด้านความปลอดภัย (</a:t>
            </a:r>
            <a:r>
              <a:rPr lang="en-US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S</a:t>
            </a:r>
            <a:r>
              <a:rPr lang="en-US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afety </a:t>
            </a:r>
            <a:r>
              <a:rPr lang="en-US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A</a:t>
            </a:r>
            <a:r>
              <a:rPr lang="en-US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wareness</a:t>
            </a:r>
            <a:r>
              <a:rPr lang="th-TH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) เน้น</a:t>
            </a:r>
            <a:r>
              <a:rPr lang="en-US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 </a:t>
            </a:r>
            <a:r>
              <a:rPr lang="th-TH" b="1" u="sng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การค้นหาความเสี่ยงเชิงรุก </a:t>
            </a:r>
            <a:endParaRPr lang="en-US" b="1" u="sng" dirty="0">
              <a:effectLst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h-TH" alt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พัฒนาระบบสารสนเทศ</a:t>
            </a:r>
            <a:r>
              <a:rPr lang="th-TH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การบริหารจัดการความเสี่ยงของสถานพยาบาล ให้ทันสมัย และมีประสิทธิภาพ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h-TH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มุ่งเน้นการมีส่วนร่วมของสหสาขาวิชาชีพเพื่อให้เกิดภาพของ</a:t>
            </a:r>
            <a:r>
              <a:rPr lang="en-US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 </a:t>
            </a:r>
            <a:r>
              <a:rPr lang="th-TH" b="1" u="sng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การทำงานเป็นทีม </a:t>
            </a:r>
            <a:r>
              <a:rPr lang="en-US" b="1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                 </a:t>
            </a:r>
            <a:r>
              <a:rPr lang="th-TH" dirty="0"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อย่างมีบูรณาการที่ชัดเจน 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h-TH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มีการ</a:t>
            </a:r>
            <a:r>
              <a:rPr lang="en-US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 </a:t>
            </a:r>
            <a:r>
              <a:rPr lang="th-TH" b="1" u="sng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ติดตาม/เฝ้าระวัง</a:t>
            </a:r>
            <a:r>
              <a:rPr lang="en-US" b="1" u="sng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 </a:t>
            </a:r>
            <a:r>
              <a:rPr lang="th-TH" dirty="0"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ความเสี่ยงอย่างต่อเนื่อง</a:t>
            </a:r>
            <a:endParaRPr lang="th-TH" alt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5636784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29B216B3-C3A0-4471-AD77-7166E486B9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7" y="170110"/>
            <a:ext cx="12028633" cy="113885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D6B49E90-7E9E-43DB-BE39-F8530D74F9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9" t="-8230" b="-1"/>
          <a:stretch/>
        </p:blipFill>
        <p:spPr>
          <a:xfrm>
            <a:off x="0" y="6160531"/>
            <a:ext cx="12264573" cy="746178"/>
          </a:xfrm>
          <a:prstGeom prst="rect">
            <a:avLst/>
          </a:prstGeom>
        </p:spPr>
      </p:pic>
      <p:sp>
        <p:nvSpPr>
          <p:cNvPr id="45" name="ชื่อเรื่อง 1">
            <a:extLst>
              <a:ext uri="{FF2B5EF4-FFF2-40B4-BE49-F238E27FC236}">
                <a16:creationId xmlns:a16="http://schemas.microsoft.com/office/drawing/2014/main" id="{0BF4288D-E53B-4EB0-96A5-B1789BC20821}"/>
              </a:ext>
            </a:extLst>
          </p:cNvPr>
          <p:cNvSpPr txBox="1">
            <a:spLocks/>
          </p:cNvSpPr>
          <p:nvPr/>
        </p:nvSpPr>
        <p:spPr>
          <a:xfrm>
            <a:off x="1737394" y="-198639"/>
            <a:ext cx="8025334" cy="12517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sz="4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C1455F94-A46F-F2D6-C6EC-C6FD8D8B6A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39880" r="78106" b="15359"/>
          <a:stretch/>
        </p:blipFill>
        <p:spPr>
          <a:xfrm>
            <a:off x="558184" y="2082018"/>
            <a:ext cx="2358418" cy="2693964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1020104-4DE4-D836-F2FF-A128D7D24C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3" t="39110" r="783" b="15173"/>
          <a:stretch/>
        </p:blipFill>
        <p:spPr>
          <a:xfrm>
            <a:off x="9275397" y="2051531"/>
            <a:ext cx="2225304" cy="26174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E5BAC7-5293-73C6-F0C9-032A4E617670}"/>
              </a:ext>
            </a:extLst>
          </p:cNvPr>
          <p:cNvSpPr txBox="1"/>
          <p:nvPr/>
        </p:nvSpPr>
        <p:spPr>
          <a:xfrm>
            <a:off x="3029932" y="324038"/>
            <a:ext cx="61321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2P Safety </a:t>
            </a:r>
            <a:r>
              <a:rPr lang="th-TH" altLang="en-US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คืออะไร.... </a:t>
            </a:r>
            <a:r>
              <a:rPr lang="en-US" altLang="en-US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?</a:t>
            </a:r>
            <a:endParaRPr lang="th-TH" altLang="en-US" sz="4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EA33B6-D733-C0B2-DA90-ACA9C0EACF21}"/>
              </a:ext>
            </a:extLst>
          </p:cNvPr>
          <p:cNvSpPr/>
          <p:nvPr/>
        </p:nvSpPr>
        <p:spPr>
          <a:xfrm>
            <a:off x="3305665" y="2437628"/>
            <a:ext cx="5580668" cy="171567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เป้าหมายความปลอดภัย</a:t>
            </a:r>
          </a:p>
          <a:p>
            <a:pPr algn="ctr"/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เพื่อผู้ป่วยและบุคลากรสาธารณสุข</a:t>
            </a:r>
            <a:endParaRPr lang="en-US" sz="4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1500950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กล่องข้อความ 69">
            <a:extLst>
              <a:ext uri="{FF2B5EF4-FFF2-40B4-BE49-F238E27FC236}">
                <a16:creationId xmlns:a16="http://schemas.microsoft.com/office/drawing/2014/main" id="{FE2A8BF4-7D4B-4C57-9711-F0B688BFC199}"/>
              </a:ext>
            </a:extLst>
          </p:cNvPr>
          <p:cNvSpPr txBox="1"/>
          <p:nvPr/>
        </p:nvSpPr>
        <p:spPr>
          <a:xfrm>
            <a:off x="11495315" y="1368860"/>
            <a:ext cx="677108" cy="5265461"/>
          </a:xfrm>
          <a:prstGeom prst="rect">
            <a:avLst/>
          </a:prstGeom>
          <a:solidFill>
            <a:srgbClr val="4DAF84"/>
          </a:solidFill>
        </p:spPr>
        <p:txBody>
          <a:bodyPr vert="vert" wrap="square" rtlCol="0">
            <a:spAutoFit/>
          </a:bodyPr>
          <a:lstStyle/>
          <a:p>
            <a:pPr algn="ctr"/>
            <a:r>
              <a:rPr lang="en-US" sz="3200" b="1" dirty="0">
                <a:ln w="0"/>
                <a:latin typeface="TH Sarabun New" panose="020B0500040200020003" pitchFamily="34" charset="-34"/>
                <a:cs typeface="TH Sarabun New" panose="020B0500040200020003" pitchFamily="34" charset="-34"/>
              </a:rPr>
              <a:t>PERSONNEL SAFETY</a:t>
            </a:r>
            <a:r>
              <a:rPr lang="th-TH" sz="3200" b="1" dirty="0">
                <a:ln w="0"/>
                <a:latin typeface="TH Sarabun New" panose="020B0500040200020003" pitchFamily="34" charset="-34"/>
                <a:cs typeface="TH Sarabun New" panose="020B0500040200020003" pitchFamily="34" charset="-34"/>
              </a:rPr>
              <a:t>  บุคลากรปลอดภัย</a:t>
            </a:r>
            <a:endParaRPr lang="en-US" sz="3200" b="1" dirty="0">
              <a:ln w="0"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FB9CBD33-E0FF-49A2-8807-103AEC9F34BB}"/>
              </a:ext>
            </a:extLst>
          </p:cNvPr>
          <p:cNvGrpSpPr/>
          <p:nvPr/>
        </p:nvGrpSpPr>
        <p:grpSpPr>
          <a:xfrm>
            <a:off x="264142" y="622169"/>
            <a:ext cx="11663715" cy="6082391"/>
            <a:chOff x="275798" y="237926"/>
            <a:chExt cx="11663715" cy="6229092"/>
          </a:xfrm>
        </p:grpSpPr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14F9F625-095A-4FFB-9D96-79DE66F792D9}"/>
                </a:ext>
              </a:extLst>
            </p:cNvPr>
            <p:cNvGrpSpPr/>
            <p:nvPr/>
          </p:nvGrpSpPr>
          <p:grpSpPr>
            <a:xfrm>
              <a:off x="10008106" y="237926"/>
              <a:ext cx="1931407" cy="625031"/>
              <a:chOff x="2244811" y="1336941"/>
              <a:chExt cx="5505799" cy="1781756"/>
            </a:xfrm>
          </p:grpSpPr>
          <p:pic>
            <p:nvPicPr>
              <p:cNvPr id="20" name="รูปภาพ 19">
                <a:extLst>
                  <a:ext uri="{FF2B5EF4-FFF2-40B4-BE49-F238E27FC236}">
                    <a16:creationId xmlns:a16="http://schemas.microsoft.com/office/drawing/2014/main" id="{5C6000E0-B89C-41E5-8B36-50D9401F7DD8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8926" y="1367013"/>
                <a:ext cx="1751684" cy="1751684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grpSp>
            <p:nvGrpSpPr>
              <p:cNvPr id="24" name="กลุ่ม 23">
                <a:extLst>
                  <a:ext uri="{FF2B5EF4-FFF2-40B4-BE49-F238E27FC236}">
                    <a16:creationId xmlns:a16="http://schemas.microsoft.com/office/drawing/2014/main" id="{675CD218-0CCE-47FB-BFC4-E16C41446AF6}"/>
                  </a:ext>
                </a:extLst>
              </p:cNvPr>
              <p:cNvGrpSpPr/>
              <p:nvPr/>
            </p:nvGrpSpPr>
            <p:grpSpPr>
              <a:xfrm>
                <a:off x="2244811" y="1388636"/>
                <a:ext cx="1674452" cy="1666976"/>
                <a:chOff x="2160408" y="1434237"/>
                <a:chExt cx="1674452" cy="1666976"/>
              </a:xfrm>
            </p:grpSpPr>
            <p:sp>
              <p:nvSpPr>
                <p:cNvPr id="28" name="วงรี 27">
                  <a:extLst>
                    <a:ext uri="{FF2B5EF4-FFF2-40B4-BE49-F238E27FC236}">
                      <a16:creationId xmlns:a16="http://schemas.microsoft.com/office/drawing/2014/main" id="{3BD34287-22BC-479D-91AB-493FAE82DA0E}"/>
                    </a:ext>
                  </a:extLst>
                </p:cNvPr>
                <p:cNvSpPr/>
                <p:nvPr/>
              </p:nvSpPr>
              <p:spPr>
                <a:xfrm>
                  <a:off x="2160408" y="1434237"/>
                  <a:ext cx="1674452" cy="16669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pic>
              <p:nvPicPr>
                <p:cNvPr id="29" name="รูปภาพ 28">
                  <a:extLst>
                    <a:ext uri="{FF2B5EF4-FFF2-40B4-BE49-F238E27FC236}">
                      <a16:creationId xmlns:a16="http://schemas.microsoft.com/office/drawing/2014/main" id="{40252B69-F260-40A7-8448-0E5FBD13D3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36410" y="1445985"/>
                  <a:ext cx="1522448" cy="1613237"/>
                </a:xfrm>
                <a:prstGeom prst="rect">
                  <a:avLst/>
                </a:prstGeom>
                <a:effectLst>
                  <a:glow rad="50800">
                    <a:schemeClr val="bg1">
                      <a:alpha val="40000"/>
                    </a:schemeClr>
                  </a:glow>
                </a:effectLst>
              </p:spPr>
            </p:pic>
          </p:grpSp>
          <p:grpSp>
            <p:nvGrpSpPr>
              <p:cNvPr id="25" name="กลุ่ม 24">
                <a:extLst>
                  <a:ext uri="{FF2B5EF4-FFF2-40B4-BE49-F238E27FC236}">
                    <a16:creationId xmlns:a16="http://schemas.microsoft.com/office/drawing/2014/main" id="{C9684F82-C25B-46AA-ADB1-4D4C9642582B}"/>
                  </a:ext>
                </a:extLst>
              </p:cNvPr>
              <p:cNvGrpSpPr/>
              <p:nvPr/>
            </p:nvGrpSpPr>
            <p:grpSpPr>
              <a:xfrm>
                <a:off x="4088010" y="1336941"/>
                <a:ext cx="1739402" cy="1739402"/>
                <a:chOff x="4024510" y="1336941"/>
                <a:chExt cx="1739402" cy="1739402"/>
              </a:xfrm>
            </p:grpSpPr>
            <p:sp>
              <p:nvSpPr>
                <p:cNvPr id="26" name="วงรี 25">
                  <a:extLst>
                    <a:ext uri="{FF2B5EF4-FFF2-40B4-BE49-F238E27FC236}">
                      <a16:creationId xmlns:a16="http://schemas.microsoft.com/office/drawing/2014/main" id="{558A337D-1C2E-4CDD-B517-50BB6F212842}"/>
                    </a:ext>
                  </a:extLst>
                </p:cNvPr>
                <p:cNvSpPr/>
                <p:nvPr/>
              </p:nvSpPr>
              <p:spPr>
                <a:xfrm>
                  <a:off x="4079667" y="1409367"/>
                  <a:ext cx="1674452" cy="16669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pic>
              <p:nvPicPr>
                <p:cNvPr id="27" name="รูปภาพ 26">
                  <a:extLst>
                    <a:ext uri="{FF2B5EF4-FFF2-40B4-BE49-F238E27FC236}">
                      <a16:creationId xmlns:a16="http://schemas.microsoft.com/office/drawing/2014/main" id="{3A92293B-C039-4EF2-B1D6-AE3DE75273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24510" y="1336941"/>
                  <a:ext cx="1739402" cy="1739402"/>
                </a:xfrm>
                <a:prstGeom prst="rect">
                  <a:avLst/>
                </a:prstGeom>
              </p:spPr>
            </p:pic>
          </p:grpSp>
        </p:grpSp>
        <p:sp>
          <p:nvSpPr>
            <p:cNvPr id="31" name="ชื่อเรื่อง 1">
              <a:extLst>
                <a:ext uri="{FF2B5EF4-FFF2-40B4-BE49-F238E27FC236}">
                  <a16:creationId xmlns:a16="http://schemas.microsoft.com/office/drawing/2014/main" id="{7ED44884-E64C-4DF8-8ECA-5CD63598F73E}"/>
                </a:ext>
              </a:extLst>
            </p:cNvPr>
            <p:cNvSpPr txBox="1">
              <a:spLocks/>
            </p:cNvSpPr>
            <p:nvPr/>
          </p:nvSpPr>
          <p:spPr>
            <a:xfrm>
              <a:off x="2136905" y="721395"/>
              <a:ext cx="8025334" cy="125171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th-TH" sz="4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" name="สี่เหลี่ยมผืนผ้า: มุมมน 8">
              <a:extLst>
                <a:ext uri="{FF2B5EF4-FFF2-40B4-BE49-F238E27FC236}">
                  <a16:creationId xmlns:a16="http://schemas.microsoft.com/office/drawing/2014/main" id="{A7826719-FAE1-4F1B-B6FF-539F07BBA198}"/>
                </a:ext>
              </a:extLst>
            </p:cNvPr>
            <p:cNvSpPr/>
            <p:nvPr/>
          </p:nvSpPr>
          <p:spPr>
            <a:xfrm>
              <a:off x="6518371" y="1078285"/>
              <a:ext cx="4917344" cy="769441"/>
            </a:xfrm>
            <a:prstGeom prst="roundRect">
              <a:avLst/>
            </a:prstGeom>
            <a:solidFill>
              <a:srgbClr val="1EC0D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สี่เหลี่ยมผืนผ้า: มุมมน 34">
              <a:extLst>
                <a:ext uri="{FF2B5EF4-FFF2-40B4-BE49-F238E27FC236}">
                  <a16:creationId xmlns:a16="http://schemas.microsoft.com/office/drawing/2014/main" id="{2D8432EC-6E82-4C04-AAD5-EEC46E8EBAAC}"/>
                </a:ext>
              </a:extLst>
            </p:cNvPr>
            <p:cNvSpPr/>
            <p:nvPr/>
          </p:nvSpPr>
          <p:spPr>
            <a:xfrm>
              <a:off x="6518371" y="1983797"/>
              <a:ext cx="4917344" cy="792742"/>
            </a:xfrm>
            <a:prstGeom prst="roundRect">
              <a:avLst/>
            </a:prstGeom>
            <a:solidFill>
              <a:srgbClr val="B1D7A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สี่เหลี่ยมผืนผ้า: มุมมน 35">
              <a:extLst>
                <a:ext uri="{FF2B5EF4-FFF2-40B4-BE49-F238E27FC236}">
                  <a16:creationId xmlns:a16="http://schemas.microsoft.com/office/drawing/2014/main" id="{C8E2E861-F9B3-4096-A24D-009C2FF635B4}"/>
                </a:ext>
              </a:extLst>
            </p:cNvPr>
            <p:cNvSpPr/>
            <p:nvPr/>
          </p:nvSpPr>
          <p:spPr>
            <a:xfrm>
              <a:off x="6518371" y="2880963"/>
              <a:ext cx="4926518" cy="776941"/>
            </a:xfrm>
            <a:prstGeom prst="roundRect">
              <a:avLst/>
            </a:prstGeom>
            <a:solidFill>
              <a:srgbClr val="836AA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สี่เหลี่ยมผืนผ้า: มุมมน 36">
              <a:extLst>
                <a:ext uri="{FF2B5EF4-FFF2-40B4-BE49-F238E27FC236}">
                  <a16:creationId xmlns:a16="http://schemas.microsoft.com/office/drawing/2014/main" id="{1E2440F6-AEBD-49E2-A407-BF953954630F}"/>
                </a:ext>
              </a:extLst>
            </p:cNvPr>
            <p:cNvSpPr/>
            <p:nvPr/>
          </p:nvSpPr>
          <p:spPr>
            <a:xfrm>
              <a:off x="6518371" y="3751612"/>
              <a:ext cx="4917344" cy="769795"/>
            </a:xfrm>
            <a:prstGeom prst="roundRect">
              <a:avLst/>
            </a:prstGeom>
            <a:solidFill>
              <a:srgbClr val="EC578E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สี่เหลี่ยมผืนผ้า: มุมมน 37">
              <a:extLst>
                <a:ext uri="{FF2B5EF4-FFF2-40B4-BE49-F238E27FC236}">
                  <a16:creationId xmlns:a16="http://schemas.microsoft.com/office/drawing/2014/main" id="{3AF23F1B-9499-495B-A780-81AB25F81BC2}"/>
                </a:ext>
              </a:extLst>
            </p:cNvPr>
            <p:cNvSpPr/>
            <p:nvPr/>
          </p:nvSpPr>
          <p:spPr>
            <a:xfrm>
              <a:off x="6518371" y="4652521"/>
              <a:ext cx="4917344" cy="774417"/>
            </a:xfrm>
            <a:prstGeom prst="roundRect">
              <a:avLst/>
            </a:prstGeom>
            <a:solidFill>
              <a:srgbClr val="F4B34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สี่เหลี่ยมผืนผ้า: มุมมน 38">
              <a:extLst>
                <a:ext uri="{FF2B5EF4-FFF2-40B4-BE49-F238E27FC236}">
                  <a16:creationId xmlns:a16="http://schemas.microsoft.com/office/drawing/2014/main" id="{A27958FE-2584-4D1B-B090-2925FC2EF95A}"/>
                </a:ext>
              </a:extLst>
            </p:cNvPr>
            <p:cNvSpPr/>
            <p:nvPr/>
          </p:nvSpPr>
          <p:spPr>
            <a:xfrm>
              <a:off x="6518371" y="5546773"/>
              <a:ext cx="4917344" cy="746174"/>
            </a:xfrm>
            <a:prstGeom prst="roundRect">
              <a:avLst/>
            </a:prstGeom>
            <a:solidFill>
              <a:srgbClr val="F35B4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สี่เหลี่ยมผืนผ้า: มุมมน 39">
              <a:extLst>
                <a:ext uri="{FF2B5EF4-FFF2-40B4-BE49-F238E27FC236}">
                  <a16:creationId xmlns:a16="http://schemas.microsoft.com/office/drawing/2014/main" id="{4377D23D-65BD-4C63-8CB8-F452D9C7F678}"/>
                </a:ext>
              </a:extLst>
            </p:cNvPr>
            <p:cNvSpPr/>
            <p:nvPr/>
          </p:nvSpPr>
          <p:spPr>
            <a:xfrm>
              <a:off x="1101629" y="1080297"/>
              <a:ext cx="4604444" cy="781902"/>
            </a:xfrm>
            <a:prstGeom prst="roundRect">
              <a:avLst/>
            </a:prstGeom>
            <a:solidFill>
              <a:srgbClr val="1EC0D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สี่เหลี่ยมผืนผ้า: มุมมน 40">
              <a:extLst>
                <a:ext uri="{FF2B5EF4-FFF2-40B4-BE49-F238E27FC236}">
                  <a16:creationId xmlns:a16="http://schemas.microsoft.com/office/drawing/2014/main" id="{C982AD24-2EBE-453C-B5E9-B84017D22D5A}"/>
                </a:ext>
              </a:extLst>
            </p:cNvPr>
            <p:cNvSpPr/>
            <p:nvPr/>
          </p:nvSpPr>
          <p:spPr>
            <a:xfrm>
              <a:off x="1100317" y="1991269"/>
              <a:ext cx="4573314" cy="797229"/>
            </a:xfrm>
            <a:prstGeom prst="roundRect">
              <a:avLst/>
            </a:prstGeom>
            <a:solidFill>
              <a:srgbClr val="B1D7A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สี่เหลี่ยมผืนผ้า: มุมมน 41">
              <a:extLst>
                <a:ext uri="{FF2B5EF4-FFF2-40B4-BE49-F238E27FC236}">
                  <a16:creationId xmlns:a16="http://schemas.microsoft.com/office/drawing/2014/main" id="{92DF4885-97CB-47C7-8F41-B07FBFA32AC6}"/>
                </a:ext>
              </a:extLst>
            </p:cNvPr>
            <p:cNvSpPr/>
            <p:nvPr/>
          </p:nvSpPr>
          <p:spPr>
            <a:xfrm>
              <a:off x="1100316" y="2908754"/>
              <a:ext cx="4605757" cy="788121"/>
            </a:xfrm>
            <a:prstGeom prst="roundRect">
              <a:avLst/>
            </a:prstGeom>
            <a:solidFill>
              <a:srgbClr val="836AA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สี่เหลี่ยมผืนผ้า: มุมมน 42">
              <a:extLst>
                <a:ext uri="{FF2B5EF4-FFF2-40B4-BE49-F238E27FC236}">
                  <a16:creationId xmlns:a16="http://schemas.microsoft.com/office/drawing/2014/main" id="{8F24025D-7990-4DCF-841A-E4D24E123014}"/>
                </a:ext>
              </a:extLst>
            </p:cNvPr>
            <p:cNvSpPr/>
            <p:nvPr/>
          </p:nvSpPr>
          <p:spPr>
            <a:xfrm>
              <a:off x="1100316" y="3767985"/>
              <a:ext cx="4605757" cy="788120"/>
            </a:xfrm>
            <a:prstGeom prst="roundRect">
              <a:avLst/>
            </a:prstGeom>
            <a:solidFill>
              <a:srgbClr val="EC578E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สี่เหลี่ยมผืนผ้า: มุมมน 43">
              <a:extLst>
                <a:ext uri="{FF2B5EF4-FFF2-40B4-BE49-F238E27FC236}">
                  <a16:creationId xmlns:a16="http://schemas.microsoft.com/office/drawing/2014/main" id="{7EFEBE13-279D-421D-916F-9CC90F7231F2}"/>
                </a:ext>
              </a:extLst>
            </p:cNvPr>
            <p:cNvSpPr/>
            <p:nvPr/>
          </p:nvSpPr>
          <p:spPr>
            <a:xfrm>
              <a:off x="1107082" y="4658177"/>
              <a:ext cx="4598991" cy="754091"/>
            </a:xfrm>
            <a:prstGeom prst="roundRect">
              <a:avLst/>
            </a:prstGeom>
            <a:solidFill>
              <a:srgbClr val="F4B34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สี่เหลี่ยมผืนผ้า: มุมมน 44">
              <a:extLst>
                <a:ext uri="{FF2B5EF4-FFF2-40B4-BE49-F238E27FC236}">
                  <a16:creationId xmlns:a16="http://schemas.microsoft.com/office/drawing/2014/main" id="{8CA38258-2536-4EDF-A466-1B456BBDDB88}"/>
                </a:ext>
              </a:extLst>
            </p:cNvPr>
            <p:cNvSpPr/>
            <p:nvPr/>
          </p:nvSpPr>
          <p:spPr>
            <a:xfrm>
              <a:off x="1107082" y="5546773"/>
              <a:ext cx="4598991" cy="742387"/>
            </a:xfrm>
            <a:prstGeom prst="roundRect">
              <a:avLst/>
            </a:prstGeom>
            <a:solidFill>
              <a:srgbClr val="F35B4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7283488E-5B67-4761-9DA0-A3FAB09405F2}"/>
                </a:ext>
              </a:extLst>
            </p:cNvPr>
            <p:cNvSpPr txBox="1"/>
            <p:nvPr/>
          </p:nvSpPr>
          <p:spPr>
            <a:xfrm>
              <a:off x="1193386" y="1094219"/>
              <a:ext cx="4007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Safe Surgery and Invasive Procedure</a:t>
              </a:r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กระบวนการผ่าตัดที่ปลอดภัย</a:t>
              </a:r>
              <a:endPara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6" name="กล่องข้อความ 45">
              <a:extLst>
                <a:ext uri="{FF2B5EF4-FFF2-40B4-BE49-F238E27FC236}">
                  <a16:creationId xmlns:a16="http://schemas.microsoft.com/office/drawing/2014/main" id="{2F18D1E6-1BF8-43A2-85EF-FC92C4AD00CB}"/>
                </a:ext>
              </a:extLst>
            </p:cNvPr>
            <p:cNvSpPr txBox="1"/>
            <p:nvPr/>
          </p:nvSpPr>
          <p:spPr>
            <a:xfrm>
              <a:off x="1139881" y="1996326"/>
              <a:ext cx="4007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Infection and Prevention Control</a:t>
              </a:r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การควบคุมและป้องกันการติดเชื้อที่ปลอดภัย</a:t>
              </a:r>
              <a:endPara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7" name="กล่องข้อความ 46">
              <a:extLst>
                <a:ext uri="{FF2B5EF4-FFF2-40B4-BE49-F238E27FC236}">
                  <a16:creationId xmlns:a16="http://schemas.microsoft.com/office/drawing/2014/main" id="{5DBA14DE-7A0B-47AA-BAB3-8480C10659C8}"/>
                </a:ext>
              </a:extLst>
            </p:cNvPr>
            <p:cNvSpPr txBox="1"/>
            <p:nvPr/>
          </p:nvSpPr>
          <p:spPr>
            <a:xfrm>
              <a:off x="1121559" y="2891871"/>
              <a:ext cx="4007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Medication and Blood Safety</a:t>
              </a:r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การใช้ยาและการให้เลือกที่ปลอดภัย</a:t>
              </a:r>
            </a:p>
          </p:txBody>
        </p:sp>
        <p:sp>
          <p:nvSpPr>
            <p:cNvPr id="48" name="กล่องข้อความ 47">
              <a:extLst>
                <a:ext uri="{FF2B5EF4-FFF2-40B4-BE49-F238E27FC236}">
                  <a16:creationId xmlns:a16="http://schemas.microsoft.com/office/drawing/2014/main" id="{1CB87BA0-FAD4-4142-A403-D8C874CCDADA}"/>
                </a:ext>
              </a:extLst>
            </p:cNvPr>
            <p:cNvSpPr txBox="1"/>
            <p:nvPr/>
          </p:nvSpPr>
          <p:spPr>
            <a:xfrm>
              <a:off x="1128668" y="3781921"/>
              <a:ext cx="38075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Patient Care Process</a:t>
              </a:r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กระบวนการดูแลผู้ป่วยที่ปลอดภัย</a:t>
              </a:r>
              <a:endPara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9" name="กล่องข้อความ 48">
              <a:extLst>
                <a:ext uri="{FF2B5EF4-FFF2-40B4-BE49-F238E27FC236}">
                  <a16:creationId xmlns:a16="http://schemas.microsoft.com/office/drawing/2014/main" id="{19CF2956-F6E3-4D44-8532-BC41FE3B13ED}"/>
                </a:ext>
              </a:extLst>
            </p:cNvPr>
            <p:cNvSpPr txBox="1"/>
            <p:nvPr/>
          </p:nvSpPr>
          <p:spPr>
            <a:xfrm>
              <a:off x="1139881" y="4658177"/>
              <a:ext cx="40732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Line Tubing &amp; Catheter and Laboratory</a:t>
              </a:r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การดูแลสายและการส่งตรวจ </a:t>
              </a:r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LAB </a:t>
              </a:r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ที่ปลอดภัย</a:t>
              </a:r>
            </a:p>
          </p:txBody>
        </p:sp>
        <p:sp>
          <p:nvSpPr>
            <p:cNvPr id="50" name="กล่องข้อความ 49">
              <a:extLst>
                <a:ext uri="{FF2B5EF4-FFF2-40B4-BE49-F238E27FC236}">
                  <a16:creationId xmlns:a16="http://schemas.microsoft.com/office/drawing/2014/main" id="{794E611A-5AD0-4314-8675-0CAA40D7239A}"/>
                </a:ext>
              </a:extLst>
            </p:cNvPr>
            <p:cNvSpPr txBox="1"/>
            <p:nvPr/>
          </p:nvSpPr>
          <p:spPr>
            <a:xfrm>
              <a:off x="1136820" y="5534433"/>
              <a:ext cx="43423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Emergency Response</a:t>
              </a:r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การตอบสนองภาวะฉุกเฉินที่พร้อมและปลอดภัย</a:t>
              </a:r>
              <a:endPara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1" name="กล่องข้อความ 50">
              <a:extLst>
                <a:ext uri="{FF2B5EF4-FFF2-40B4-BE49-F238E27FC236}">
                  <a16:creationId xmlns:a16="http://schemas.microsoft.com/office/drawing/2014/main" id="{D905E361-A8C7-4EAE-94A0-CFD1F188C583}"/>
                </a:ext>
              </a:extLst>
            </p:cNvPr>
            <p:cNvSpPr txBox="1"/>
            <p:nvPr/>
          </p:nvSpPr>
          <p:spPr>
            <a:xfrm>
              <a:off x="6470241" y="1136160"/>
              <a:ext cx="49746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Security and Privacy of Information and Social Media</a:t>
              </a:r>
            </a:p>
            <a:p>
              <a:pPr algn="r"/>
              <a:r>
                <a:rPr lang="th-TH" sz="2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ข้อมูลและการสื่อสารที่ปลอดภัย</a:t>
              </a:r>
              <a:endParaRPr lang="en-US" sz="2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2" name="กล่องข้อความ 51">
              <a:extLst>
                <a:ext uri="{FF2B5EF4-FFF2-40B4-BE49-F238E27FC236}">
                  <a16:creationId xmlns:a16="http://schemas.microsoft.com/office/drawing/2014/main" id="{0A5363CB-16D6-49B3-A78A-D8467B83A1FE}"/>
                </a:ext>
              </a:extLst>
            </p:cNvPr>
            <p:cNvSpPr txBox="1"/>
            <p:nvPr/>
          </p:nvSpPr>
          <p:spPr>
            <a:xfrm>
              <a:off x="7870360" y="1961163"/>
              <a:ext cx="35583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Infection and Exposure</a:t>
              </a:r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r"/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การป้องกันบุคลากรติดเชื้อที่ปลอดภัย</a:t>
              </a:r>
              <a:endPara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3" name="กล่องข้อความ 52">
              <a:extLst>
                <a:ext uri="{FF2B5EF4-FFF2-40B4-BE49-F238E27FC236}">
                  <a16:creationId xmlns:a16="http://schemas.microsoft.com/office/drawing/2014/main" id="{B1A1130F-0A48-402E-8987-32D07D7942CE}"/>
                </a:ext>
              </a:extLst>
            </p:cNvPr>
            <p:cNvSpPr txBox="1"/>
            <p:nvPr/>
          </p:nvSpPr>
          <p:spPr>
            <a:xfrm>
              <a:off x="7475457" y="2871581"/>
              <a:ext cx="39532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Mental Health and Medication</a:t>
              </a:r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r"/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การดูแลด้านจิตใจของบุคลากรที่ปลอดภัย</a:t>
              </a:r>
              <a:endPara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4" name="กล่องข้อความ 53">
              <a:extLst>
                <a:ext uri="{FF2B5EF4-FFF2-40B4-BE49-F238E27FC236}">
                  <a16:creationId xmlns:a16="http://schemas.microsoft.com/office/drawing/2014/main" id="{993FAD84-913E-47A7-9813-7076B528748B}"/>
                </a:ext>
              </a:extLst>
            </p:cNvPr>
            <p:cNvSpPr txBox="1"/>
            <p:nvPr/>
          </p:nvSpPr>
          <p:spPr>
            <a:xfrm>
              <a:off x="7003874" y="3734677"/>
              <a:ext cx="43754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Process of Work</a:t>
              </a:r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r"/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กระบวนการทำงานของบุคลากรที่ปลอดภัย</a:t>
              </a:r>
              <a:endPara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5" name="กล่องข้อความ 54">
              <a:extLst>
                <a:ext uri="{FF2B5EF4-FFF2-40B4-BE49-F238E27FC236}">
                  <a16:creationId xmlns:a16="http://schemas.microsoft.com/office/drawing/2014/main" id="{16D87A1B-7D2A-4B87-BD1D-ACAD732481B9}"/>
                </a:ext>
              </a:extLst>
            </p:cNvPr>
            <p:cNvSpPr txBox="1"/>
            <p:nvPr/>
          </p:nvSpPr>
          <p:spPr>
            <a:xfrm>
              <a:off x="7381972" y="4641242"/>
              <a:ext cx="39932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Lane</a:t>
              </a:r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(</a:t>
              </a:r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Ambulance</a:t>
              </a:r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and Legal Issues</a:t>
              </a:r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r"/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การใช้รถพยาบาลฉุกเฉินที่ปลอดภัย</a:t>
              </a:r>
              <a:endPara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6" name="กล่องข้อความ 55">
              <a:extLst>
                <a:ext uri="{FF2B5EF4-FFF2-40B4-BE49-F238E27FC236}">
                  <a16:creationId xmlns:a16="http://schemas.microsoft.com/office/drawing/2014/main" id="{4508EF3D-19CB-4489-A84B-641E0717D502}"/>
                </a:ext>
              </a:extLst>
            </p:cNvPr>
            <p:cNvSpPr txBox="1"/>
            <p:nvPr/>
          </p:nvSpPr>
          <p:spPr>
            <a:xfrm>
              <a:off x="7870359" y="5500723"/>
              <a:ext cx="35583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Environment and Work Condition</a:t>
              </a:r>
              <a:endPara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r"/>
              <a:r>
                <a:rPr lang="th-TH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สิ่งแวดล้อมที่ปลอดภัยสำหรับบุคลากร</a:t>
              </a:r>
              <a:endPara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57" name="รูปภาพ 56">
              <a:extLst>
                <a:ext uri="{FF2B5EF4-FFF2-40B4-BE49-F238E27FC236}">
                  <a16:creationId xmlns:a16="http://schemas.microsoft.com/office/drawing/2014/main" id="{284AD797-40BB-48FF-A4E8-3B03F70571C1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9" t="28935" r="43014" b="60571"/>
            <a:stretch/>
          </p:blipFill>
          <p:spPr bwMode="auto">
            <a:xfrm>
              <a:off x="5868125" y="1157855"/>
              <a:ext cx="863600" cy="863600"/>
            </a:xfrm>
            <a:prstGeom prst="rect">
              <a:avLst/>
            </a:prstGeom>
            <a:noFill/>
            <a:ln>
              <a:noFill/>
            </a:ln>
            <a:scene3d>
              <a:camera prst="isometricOffAxis2Right"/>
              <a:lightRig rig="threePt" dir="t"/>
            </a:scene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8" name="รูปภาพ 57">
              <a:extLst>
                <a:ext uri="{FF2B5EF4-FFF2-40B4-BE49-F238E27FC236}">
                  <a16:creationId xmlns:a16="http://schemas.microsoft.com/office/drawing/2014/main" id="{C7DBF547-B027-4DE4-8881-68423C79A11F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9" t="39352" r="43014" b="50309"/>
            <a:stretch/>
          </p:blipFill>
          <p:spPr bwMode="auto">
            <a:xfrm>
              <a:off x="5866311" y="2068468"/>
              <a:ext cx="863600" cy="850900"/>
            </a:xfrm>
            <a:prstGeom prst="rect">
              <a:avLst/>
            </a:prstGeom>
            <a:noFill/>
            <a:ln>
              <a:noFill/>
            </a:ln>
            <a:scene3d>
              <a:camera prst="isometricOffAxis2Right"/>
              <a:lightRig rig="threePt" dir="t"/>
            </a:scene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9" name="รูปภาพ 58">
              <a:extLst>
                <a:ext uri="{FF2B5EF4-FFF2-40B4-BE49-F238E27FC236}">
                  <a16:creationId xmlns:a16="http://schemas.microsoft.com/office/drawing/2014/main" id="{2C0FB907-0804-49E6-BB07-C268FB2CA64F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9" t="49768" r="43014" b="40046"/>
            <a:stretch/>
          </p:blipFill>
          <p:spPr bwMode="auto">
            <a:xfrm>
              <a:off x="5868125" y="2966356"/>
              <a:ext cx="863600" cy="838200"/>
            </a:xfrm>
            <a:prstGeom prst="rect">
              <a:avLst/>
            </a:prstGeom>
            <a:noFill/>
            <a:ln>
              <a:noFill/>
            </a:ln>
            <a:scene3d>
              <a:camera prst="isometricOffAxis2Right"/>
              <a:lightRig rig="threePt" dir="t"/>
            </a:scene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0" name="รูปภาพ 59">
              <a:extLst>
                <a:ext uri="{FF2B5EF4-FFF2-40B4-BE49-F238E27FC236}">
                  <a16:creationId xmlns:a16="http://schemas.microsoft.com/office/drawing/2014/main" id="{2A6BAF09-D6F8-455F-B194-E4A7E9CEFA6D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9" t="60031" r="43014" b="29630"/>
            <a:stretch/>
          </p:blipFill>
          <p:spPr bwMode="auto">
            <a:xfrm>
              <a:off x="5868125" y="3841750"/>
              <a:ext cx="863600" cy="850900"/>
            </a:xfrm>
            <a:prstGeom prst="rect">
              <a:avLst/>
            </a:prstGeom>
            <a:noFill/>
            <a:ln>
              <a:noFill/>
            </a:ln>
            <a:scene3d>
              <a:camera prst="isometricOffAxis2Right"/>
              <a:lightRig rig="threePt" dir="t"/>
            </a:scene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1" name="รูปภาพ 60">
              <a:extLst>
                <a:ext uri="{FF2B5EF4-FFF2-40B4-BE49-F238E27FC236}">
                  <a16:creationId xmlns:a16="http://schemas.microsoft.com/office/drawing/2014/main" id="{3E5C96CA-BCC6-40D5-8445-2361863E679B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9" t="70371" r="43014" b="19676"/>
            <a:stretch/>
          </p:blipFill>
          <p:spPr bwMode="auto">
            <a:xfrm>
              <a:off x="5868125" y="4739368"/>
              <a:ext cx="863600" cy="819150"/>
            </a:xfrm>
            <a:prstGeom prst="rect">
              <a:avLst/>
            </a:prstGeom>
            <a:noFill/>
            <a:ln>
              <a:noFill/>
            </a:ln>
            <a:scene3d>
              <a:camera prst="isometricOffAxis2Right"/>
              <a:lightRig rig="threePt" dir="t"/>
            </a:scene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2" name="รูปภาพ 61">
              <a:extLst>
                <a:ext uri="{FF2B5EF4-FFF2-40B4-BE49-F238E27FC236}">
                  <a16:creationId xmlns:a16="http://schemas.microsoft.com/office/drawing/2014/main" id="{17EC943F-1D10-4CA5-9D58-1B4E862FDA2C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9" t="80324" r="43014" b="9337"/>
            <a:stretch/>
          </p:blipFill>
          <p:spPr bwMode="auto">
            <a:xfrm>
              <a:off x="5868125" y="5616118"/>
              <a:ext cx="863600" cy="850900"/>
            </a:xfrm>
            <a:prstGeom prst="rect">
              <a:avLst/>
            </a:prstGeom>
            <a:noFill/>
            <a:ln>
              <a:noFill/>
            </a:ln>
            <a:scene3d>
              <a:camera prst="isometricOffAxis2Right"/>
              <a:lightRig rig="threePt" dir="t"/>
            </a:scene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3" name="รูปภาพ 62">
              <a:extLst>
                <a:ext uri="{FF2B5EF4-FFF2-40B4-BE49-F238E27FC236}">
                  <a16:creationId xmlns:a16="http://schemas.microsoft.com/office/drawing/2014/main" id="{CAE6B5D1-5035-4656-9F9E-12E57E30CE71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9" t="28935" r="43014" b="60571"/>
            <a:stretch/>
          </p:blipFill>
          <p:spPr bwMode="auto">
            <a:xfrm>
              <a:off x="5490028" y="1157854"/>
              <a:ext cx="863600" cy="863600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4" name="รูปภาพ 63">
              <a:extLst>
                <a:ext uri="{FF2B5EF4-FFF2-40B4-BE49-F238E27FC236}">
                  <a16:creationId xmlns:a16="http://schemas.microsoft.com/office/drawing/2014/main" id="{483E42CC-708A-45F6-8B97-9AE0BDE6F99A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9" t="39352" r="43014" b="50309"/>
            <a:stretch/>
          </p:blipFill>
          <p:spPr bwMode="auto">
            <a:xfrm>
              <a:off x="5479194" y="2066121"/>
              <a:ext cx="863600" cy="850900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5" name="รูปภาพ 64">
              <a:extLst>
                <a:ext uri="{FF2B5EF4-FFF2-40B4-BE49-F238E27FC236}">
                  <a16:creationId xmlns:a16="http://schemas.microsoft.com/office/drawing/2014/main" id="{3665C3F8-BC34-442C-B63D-15D4B4DA5AD6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9" t="49768" r="43014" b="40046"/>
            <a:stretch/>
          </p:blipFill>
          <p:spPr bwMode="auto">
            <a:xfrm>
              <a:off x="5490028" y="2966355"/>
              <a:ext cx="863600" cy="838200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6" name="รูปภาพ 65">
              <a:extLst>
                <a:ext uri="{FF2B5EF4-FFF2-40B4-BE49-F238E27FC236}">
                  <a16:creationId xmlns:a16="http://schemas.microsoft.com/office/drawing/2014/main" id="{BE37200C-52D1-4AB0-BFCD-7B510FF6C857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9" t="60031" r="43014" b="29630"/>
            <a:stretch/>
          </p:blipFill>
          <p:spPr bwMode="auto">
            <a:xfrm>
              <a:off x="5490028" y="3841749"/>
              <a:ext cx="863600" cy="850900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7" name="รูปภาพ 66">
              <a:extLst>
                <a:ext uri="{FF2B5EF4-FFF2-40B4-BE49-F238E27FC236}">
                  <a16:creationId xmlns:a16="http://schemas.microsoft.com/office/drawing/2014/main" id="{AB926519-AF33-4CDF-B06F-BAEC0D9D8CB5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9" t="70371" r="43014" b="19676"/>
            <a:stretch/>
          </p:blipFill>
          <p:spPr bwMode="auto">
            <a:xfrm>
              <a:off x="5490028" y="4739367"/>
              <a:ext cx="863600" cy="819150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8" name="รูปภาพ 67">
              <a:extLst>
                <a:ext uri="{FF2B5EF4-FFF2-40B4-BE49-F238E27FC236}">
                  <a16:creationId xmlns:a16="http://schemas.microsoft.com/office/drawing/2014/main" id="{5196DACF-B28A-4C27-9EA4-F7F33B579B6B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9" t="80324" r="43014" b="9337"/>
            <a:stretch/>
          </p:blipFill>
          <p:spPr bwMode="auto">
            <a:xfrm>
              <a:off x="5490028" y="5616117"/>
              <a:ext cx="863600" cy="850900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FE2A8BF4-7D4B-4C57-9711-F0B688BFC199}"/>
                </a:ext>
              </a:extLst>
            </p:cNvPr>
            <p:cNvSpPr txBox="1"/>
            <p:nvPr/>
          </p:nvSpPr>
          <p:spPr>
            <a:xfrm>
              <a:off x="275798" y="1136160"/>
              <a:ext cx="677108" cy="5153000"/>
            </a:xfrm>
            <a:prstGeom prst="rect">
              <a:avLst/>
            </a:prstGeom>
            <a:solidFill>
              <a:srgbClr val="4DAF84"/>
            </a:solidFill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3200" b="1" dirty="0">
                  <a:ln w="0"/>
                  <a:latin typeface="TH Sarabun New" panose="020B0500040200020003" pitchFamily="34" charset="-34"/>
                  <a:cs typeface="TH Sarabun New" panose="020B0500040200020003" pitchFamily="34" charset="-34"/>
                </a:rPr>
                <a:t>PATIENT SAFETY</a:t>
              </a:r>
              <a:r>
                <a:rPr lang="th-TH" sz="3200" b="1" dirty="0">
                  <a:ln w="0"/>
                  <a:latin typeface="TH Sarabun New" panose="020B0500040200020003" pitchFamily="34" charset="-34"/>
                  <a:cs typeface="TH Sarabun New" panose="020B0500040200020003" pitchFamily="34" charset="-34"/>
                </a:rPr>
                <a:t>  ผู้ป่วยปลอดภัย</a:t>
              </a:r>
              <a:endParaRPr lang="en-US" sz="3200" b="1" dirty="0">
                <a:ln w="0"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4" name="รูปภาพ 43">
            <a:extLst>
              <a:ext uri="{FF2B5EF4-FFF2-40B4-BE49-F238E27FC236}">
                <a16:creationId xmlns:a16="http://schemas.microsoft.com/office/drawing/2014/main" id="{88EC358C-B2DF-7A6E-C15E-2254775407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90666"/>
          <a:stretch/>
        </p:blipFill>
        <p:spPr>
          <a:xfrm>
            <a:off x="0" y="6371"/>
            <a:ext cx="1376313" cy="12829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9E456C-207A-C8D4-35DE-B2AB34EDCB4B}"/>
              </a:ext>
            </a:extLst>
          </p:cNvPr>
          <p:cNvSpPr txBox="1"/>
          <p:nvPr/>
        </p:nvSpPr>
        <p:spPr>
          <a:xfrm>
            <a:off x="809333" y="-16058"/>
            <a:ext cx="106541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โรงพยาบาลค่ายกฤษณ์สีวะรา 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b="1" dirty="0">
                <a:solidFill>
                  <a:schemeClr val="accent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สนับสนุนนโยบาย 2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 SAFETY Goal : SIMPLE</a:t>
            </a:r>
            <a:r>
              <a:rPr lang="th-TH" b="1" dirty="0">
                <a:solidFill>
                  <a:schemeClr val="accent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</a:p>
          <a:p>
            <a:pPr algn="ctr"/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เป้าหมายเพื่อความปลอดภัยของผู้ป่วยและบุคลาร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EC9EDE0-CAD5-3ABF-CDA8-8B11699E61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39880" r="78106" b="15359"/>
          <a:stretch/>
        </p:blipFill>
        <p:spPr>
          <a:xfrm>
            <a:off x="2185646" y="47386"/>
            <a:ext cx="1188381" cy="1357459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5D85B82-82F9-5A2E-11A6-A2E241F1CC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3" t="39110" r="783" b="15173"/>
          <a:stretch/>
        </p:blipFill>
        <p:spPr>
          <a:xfrm>
            <a:off x="8809388" y="57537"/>
            <a:ext cx="1115094" cy="131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7132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29B216B3-C3A0-4471-AD77-7166E486B9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7" y="170110"/>
            <a:ext cx="12028633" cy="113885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D6B49E90-7E9E-43DB-BE39-F8530D74F9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9" t="-8230" b="-1"/>
          <a:stretch/>
        </p:blipFill>
        <p:spPr>
          <a:xfrm>
            <a:off x="0" y="6160531"/>
            <a:ext cx="12264573" cy="746178"/>
          </a:xfrm>
          <a:prstGeom prst="rect">
            <a:avLst/>
          </a:prstGeom>
        </p:spPr>
      </p:pic>
      <p:sp>
        <p:nvSpPr>
          <p:cNvPr id="45" name="ชื่อเรื่อง 1">
            <a:extLst>
              <a:ext uri="{FF2B5EF4-FFF2-40B4-BE49-F238E27FC236}">
                <a16:creationId xmlns:a16="http://schemas.microsoft.com/office/drawing/2014/main" id="{0BF4288D-E53B-4EB0-96A5-B1789BC20821}"/>
              </a:ext>
            </a:extLst>
          </p:cNvPr>
          <p:cNvSpPr txBox="1">
            <a:spLocks/>
          </p:cNvSpPr>
          <p:nvPr/>
        </p:nvSpPr>
        <p:spPr>
          <a:xfrm>
            <a:off x="1737394" y="-198639"/>
            <a:ext cx="8025334" cy="12517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sz="4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5E41FB-C698-418A-8E43-5D4814665097}"/>
              </a:ext>
            </a:extLst>
          </p:cNvPr>
          <p:cNvSpPr txBox="1"/>
          <p:nvPr/>
        </p:nvSpPr>
        <p:spPr>
          <a:xfrm>
            <a:off x="1513358" y="387238"/>
            <a:ext cx="8473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ความสำเร็จการดำเนินนโยบาย 2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P safety Goals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: SIMPLE</a:t>
            </a:r>
            <a:endParaRPr lang="th-TH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ea typeface="Adobe Fan Heiti Std B" panose="020B0700000000000000" pitchFamily="34" charset="-128"/>
              <a:cs typeface="TH Sarabun New" panose="020B0500040200020003" pitchFamily="34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46EE917A-8E2E-4AD2-84C8-36315BDD9C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2201143"/>
              </p:ext>
            </p:extLst>
          </p:nvPr>
        </p:nvGraphicFramePr>
        <p:xfrm>
          <a:off x="2919132" y="1497445"/>
          <a:ext cx="7427685" cy="4474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A338DF5-942D-4456-AA22-19A386872970}"/>
              </a:ext>
            </a:extLst>
          </p:cNvPr>
          <p:cNvSpPr txBox="1"/>
          <p:nvPr/>
        </p:nvSpPr>
        <p:spPr>
          <a:xfrm>
            <a:off x="681480" y="2949918"/>
            <a:ext cx="2111828" cy="156966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เป้าหมาย</a:t>
            </a:r>
          </a:p>
          <a:p>
            <a:pPr algn="ctr"/>
            <a:r>
              <a:rPr lang="th-TH" sz="4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≥ 80</a:t>
            </a:r>
            <a:r>
              <a:rPr lang="en-US" sz="4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8409685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29B216B3-C3A0-4471-AD77-7166E486B9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7" y="170110"/>
            <a:ext cx="12028633" cy="1138855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D6B49E90-7E9E-43DB-BE39-F8530D74F9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9" t="-8230" b="-1"/>
          <a:stretch/>
        </p:blipFill>
        <p:spPr>
          <a:xfrm>
            <a:off x="0" y="6160531"/>
            <a:ext cx="12264573" cy="746178"/>
          </a:xfrm>
          <a:prstGeom prst="rect">
            <a:avLst/>
          </a:prstGeom>
        </p:spPr>
      </p:pic>
      <p:sp>
        <p:nvSpPr>
          <p:cNvPr id="45" name="ชื่อเรื่อง 1">
            <a:extLst>
              <a:ext uri="{FF2B5EF4-FFF2-40B4-BE49-F238E27FC236}">
                <a16:creationId xmlns:a16="http://schemas.microsoft.com/office/drawing/2014/main" id="{0BF4288D-E53B-4EB0-96A5-B1789BC20821}"/>
              </a:ext>
            </a:extLst>
          </p:cNvPr>
          <p:cNvSpPr txBox="1">
            <a:spLocks/>
          </p:cNvSpPr>
          <p:nvPr/>
        </p:nvSpPr>
        <p:spPr>
          <a:xfrm>
            <a:off x="1737394" y="-198639"/>
            <a:ext cx="8025334" cy="12517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sz="4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5E41FB-C698-418A-8E43-5D4814665097}"/>
              </a:ext>
            </a:extLst>
          </p:cNvPr>
          <p:cNvSpPr txBox="1"/>
          <p:nvPr/>
        </p:nvSpPr>
        <p:spPr>
          <a:xfrm>
            <a:off x="1513358" y="385594"/>
            <a:ext cx="8473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ea typeface="Adobe Fan Heiti Std B" panose="020B0700000000000000" pitchFamily="34" charset="-128"/>
                <a:cs typeface="TH Sarabun New" panose="020B0500040200020003" pitchFamily="34" charset="-34"/>
              </a:rPr>
              <a:t>มาตรฐานสำคัญจำเป็นต่อความปลอดภัย 9 ข้อ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2739A8-40E1-C8B4-F9B8-C1378816D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17" t="29554" r="25774" b="13127"/>
          <a:stretch/>
        </p:blipFill>
        <p:spPr>
          <a:xfrm>
            <a:off x="1994667" y="1268563"/>
            <a:ext cx="8202666" cy="500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1107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TM03457491[[fn=ตัวเมือง]]</Template>
  <TotalTime>1577</TotalTime>
  <Words>1065</Words>
  <Application>Microsoft Office PowerPoint</Application>
  <PresentationFormat>Widescreen</PresentationFormat>
  <Paragraphs>171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Source Sans Pro Semibold</vt:lpstr>
      <vt:lpstr>TH Charmonman</vt:lpstr>
      <vt:lpstr>Calibri Light</vt:lpstr>
      <vt:lpstr>Calibri</vt:lpstr>
      <vt:lpstr>TH Sarabun New</vt:lpstr>
      <vt:lpstr>TH Krub</vt:lpstr>
      <vt:lpstr>TH SarabunPSK</vt:lpstr>
      <vt:lpstr>Mitr</vt:lpstr>
      <vt:lpstr>Wingdings</vt:lpstr>
      <vt:lpstr>Arial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Ksvr2022_01</dc:creator>
  <cp:lastModifiedBy>HP</cp:lastModifiedBy>
  <cp:revision>103</cp:revision>
  <cp:lastPrinted>2023-03-22T04:32:55Z</cp:lastPrinted>
  <dcterms:created xsi:type="dcterms:W3CDTF">2021-12-24T06:43:48Z</dcterms:created>
  <dcterms:modified xsi:type="dcterms:W3CDTF">2023-03-22T05:08:14Z</dcterms:modified>
</cp:coreProperties>
</file>